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5" r:id="rId1"/>
  </p:sldMasterIdLst>
  <p:notesMasterIdLst>
    <p:notesMasterId r:id="rId8"/>
  </p:notesMasterIdLst>
  <p:handoutMasterIdLst>
    <p:handoutMasterId r:id="rId9"/>
  </p:handoutMasterIdLst>
  <p:sldIdLst>
    <p:sldId id="465" r:id="rId2"/>
    <p:sldId id="470" r:id="rId3"/>
    <p:sldId id="466" r:id="rId4"/>
    <p:sldId id="467" r:id="rId5"/>
    <p:sldId id="471" r:id="rId6"/>
    <p:sldId id="469" r:id="rId7"/>
  </p:sldIdLst>
  <p:sldSz cx="9144000" cy="6858000" type="screen4x3"/>
  <p:notesSz cx="7099300" cy="10234613"/>
  <p:custDataLst>
    <p:tags r:id="rId10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09575" indent="47625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820738" indent="93663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231900" indent="139700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643063" indent="185738" algn="l" rtl="0" eaLnBrk="0" fontAlgn="base" hangingPunct="0">
      <a:spcBef>
        <a:spcPct val="0"/>
      </a:spcBef>
      <a:spcAft>
        <a:spcPct val="0"/>
      </a:spcAft>
      <a:defRPr sz="29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9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9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9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900" kern="1200">
        <a:solidFill>
          <a:schemeClr val="tx2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orient="horz" pos="510">
          <p15:clr>
            <a:srgbClr val="A4A3A4"/>
          </p15:clr>
        </p15:guide>
        <p15:guide id="3" orient="horz" pos="3971">
          <p15:clr>
            <a:srgbClr val="A4A3A4"/>
          </p15:clr>
        </p15:guide>
        <p15:guide id="4" pos="466">
          <p15:clr>
            <a:srgbClr val="A4A3A4"/>
          </p15:clr>
        </p15:guide>
        <p15:guide id="5" pos="48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0D00"/>
    <a:srgbClr val="FF8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Énfasi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Estilo claro 2 - Énfasi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Énfasi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54"/>
    <p:restoredTop sz="95213"/>
  </p:normalViewPr>
  <p:slideViewPr>
    <p:cSldViewPr snapToGrid="0" snapToObjects="1">
      <p:cViewPr varScale="1">
        <p:scale>
          <a:sx n="113" d="100"/>
          <a:sy n="113" d="100"/>
        </p:scale>
        <p:origin x="1144" y="168"/>
      </p:cViewPr>
      <p:guideLst>
        <p:guide orient="horz" pos="731"/>
        <p:guide orient="horz" pos="510"/>
        <p:guide orient="horz" pos="3971"/>
        <p:guide pos="466"/>
        <p:guide pos="48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62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46C0BD5-90CD-7C43-99EE-6DDB3E485B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E22EA73-F760-234F-B71B-19769D4AF5E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5BF4846-17B5-C349-815E-B9A0144CBA8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000099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640B7DA-6879-0943-AD22-A9656DF437E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9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F68210F-0A12-B445-A3F2-9D3AF44DB2DA}" type="slidenum">
              <a:rPr lang="de-DE" altLang="es-MX"/>
              <a:pPr>
                <a:defRPr/>
              </a:pPr>
              <a:t>‹#›</a:t>
            </a:fld>
            <a:endParaRPr lang="de-DE" altLang="es-MX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F64C233-D7AE-1E49-8B75-F43675ADA3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5445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B3979B1-E1B9-0A45-B442-8A0C11505F4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49588" cy="5445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84AF737-D240-E140-ACD7-BF41D750B0E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3938" y="777875"/>
            <a:ext cx="5092700" cy="381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0E05D1CC-3DD0-464A-ABF3-F07EF1BB96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3613" y="4830763"/>
            <a:ext cx="5213350" cy="4598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s-MX" noProof="0"/>
              <a:t>Klicken Sie, um die Textformatierung des Masters zu bearbeiten.</a:t>
            </a:r>
          </a:p>
          <a:p>
            <a:pPr lvl="1"/>
            <a:r>
              <a:rPr lang="de-DE" altLang="es-MX" noProof="0"/>
              <a:t>Zweite Ebene</a:t>
            </a:r>
          </a:p>
          <a:p>
            <a:pPr lvl="2"/>
            <a:r>
              <a:rPr lang="de-DE" altLang="es-MX" noProof="0"/>
              <a:t>Dritte Ebene</a:t>
            </a:r>
          </a:p>
          <a:p>
            <a:pPr lvl="3"/>
            <a:r>
              <a:rPr lang="de-DE" altLang="es-MX" noProof="0"/>
              <a:t>Vierte Ebene</a:t>
            </a:r>
          </a:p>
          <a:p>
            <a:pPr lvl="4"/>
            <a:r>
              <a:rPr lang="de-DE" altLang="es-MX" noProof="0"/>
              <a:t>Fünfte Ebene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01CF9AEB-C142-2C46-B85C-289888331B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40900"/>
            <a:ext cx="3049588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4DA6BBF5-CF31-C342-B5A6-D1FF46E160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9740900"/>
            <a:ext cx="3049588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FB8AD32-CAD8-784F-9A44-DD67DD954837}" type="slidenum">
              <a:rPr lang="de-DE" altLang="es-MX"/>
              <a:pPr>
                <a:defRPr/>
              </a:pPr>
              <a:t>‹#›</a:t>
            </a:fld>
            <a:endParaRPr lang="de-DE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Arial" charset="0"/>
      </a:defRPr>
    </a:lvl1pPr>
    <a:lvl2pPr marL="4095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Arial" charset="0"/>
      </a:defRPr>
    </a:lvl2pPr>
    <a:lvl3pPr marL="8207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Arial" charset="0"/>
      </a:defRPr>
    </a:lvl3pPr>
    <a:lvl4pPr marL="12319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Arial" charset="0"/>
      </a:defRPr>
    </a:lvl4pPr>
    <a:lvl5pPr marL="16430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Arial" charset="0"/>
      </a:defRPr>
    </a:lvl5pPr>
    <a:lvl6pPr marL="2055800" algn="l" defTabSz="82232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6960" algn="l" defTabSz="82232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8120" algn="l" defTabSz="82232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9280" algn="l" defTabSz="82232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98">
            <a:extLst>
              <a:ext uri="{FF2B5EF4-FFF2-40B4-BE49-F238E27FC236}">
                <a16:creationId xmlns:a16="http://schemas.microsoft.com/office/drawing/2014/main" id="{B7111DC9-166B-564E-975C-DD32C94B59DB}"/>
              </a:ext>
            </a:extLst>
          </p:cNvPr>
          <p:cNvSpPr/>
          <p:nvPr userDrawn="1"/>
        </p:nvSpPr>
        <p:spPr>
          <a:xfrm>
            <a:off x="5273675" y="4843463"/>
            <a:ext cx="2390775" cy="269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32" tIns="41116" rIns="82232" bIns="41116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3" name="Untertitel 2"/>
          <p:cNvSpPr>
            <a:spLocks noGrp="1"/>
          </p:cNvSpPr>
          <p:nvPr>
            <p:ph type="subTitle" idx="1"/>
          </p:nvPr>
        </p:nvSpPr>
        <p:spPr>
          <a:xfrm>
            <a:off x="1188929" y="4872789"/>
            <a:ext cx="6465996" cy="1570122"/>
          </a:xfrm>
          <a:prstGeom prst="rect">
            <a:avLst/>
          </a:prstGeom>
        </p:spPr>
        <p:txBody>
          <a:bodyPr lIns="0" tIns="145687" rIns="0" bIns="0"/>
          <a:lstStyle>
            <a:lvl1pPr marL="0" indent="0" algn="r"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3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8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90" name="Titel 89"/>
          <p:cNvSpPr>
            <a:spLocks noGrp="1"/>
          </p:cNvSpPr>
          <p:nvPr>
            <p:ph type="title"/>
          </p:nvPr>
        </p:nvSpPr>
        <p:spPr>
          <a:xfrm>
            <a:off x="1188929" y="1602947"/>
            <a:ext cx="6465996" cy="3240000"/>
          </a:xfrm>
          <a:prstGeom prst="rect">
            <a:avLst/>
          </a:prstGeom>
        </p:spPr>
        <p:txBody>
          <a:bodyPr lIns="0" tIns="0" rIns="0" bIns="129499" anchor="b" anchorCtr="0"/>
          <a:lstStyle>
            <a:lvl1pPr algn="r">
              <a:defRPr sz="36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6745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739993" y="1596190"/>
            <a:ext cx="6916890" cy="4707774"/>
          </a:xfrm>
          <a:prstGeom prst="rect">
            <a:avLst/>
          </a:prstGeom>
        </p:spPr>
        <p:txBody>
          <a:bodyPr lIns="0" tIns="32375" rIns="0" bIns="0"/>
          <a:lstStyle>
            <a:lvl1pPr>
              <a:spcBef>
                <a:spcPts val="540"/>
              </a:spcBef>
              <a:spcAft>
                <a:spcPts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7496" indent="-323748">
              <a:spcBef>
                <a:spcPts val="54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6494" indent="-258998">
              <a:spcBef>
                <a:spcPts val="54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493" indent="-258998">
              <a:spcBef>
                <a:spcPts val="540"/>
              </a:spcBef>
              <a:buClr>
                <a:schemeClr val="accent4"/>
              </a:buCl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24491" indent="-258998">
              <a:spcBef>
                <a:spcPts val="54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2CB7690B-A293-FE44-8CFA-3EF24781A53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033F-3D00-5343-9493-2BC32C2967A1}" type="datetime1">
              <a:rPr lang="es-MX" altLang="es-MX"/>
              <a:pPr>
                <a:defRPr/>
              </a:pPr>
              <a:t>25/04/22</a:t>
            </a:fld>
            <a:endParaRPr lang="de-DE" altLang="es-MX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C4171A3E-9CF1-9945-AC9E-0CD444CC3C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s-MX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2E9802E-EA93-A84E-AD2C-B51576689BC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4F934-A928-0448-8978-C0F0EC0F99EC}" type="slidenum">
              <a:rPr lang="de-DE" altLang="es-MX"/>
              <a:pPr>
                <a:defRPr/>
              </a:pPr>
              <a:t>‹#›</a:t>
            </a:fld>
            <a:endParaRPr lang="de-DE" altLang="es-MX"/>
          </a:p>
        </p:txBody>
      </p:sp>
    </p:spTree>
    <p:extLst>
      <p:ext uri="{BB962C8B-B14F-4D97-AF65-F5344CB8AC3E}">
        <p14:creationId xmlns:p14="http://schemas.microsoft.com/office/powerpoint/2010/main" val="293421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4">
            <a:extLst>
              <a:ext uri="{FF2B5EF4-FFF2-40B4-BE49-F238E27FC236}">
                <a16:creationId xmlns:a16="http://schemas.microsoft.com/office/drawing/2014/main" id="{4928BAD7-06E6-DF4B-B23F-F324D8A14808}"/>
              </a:ext>
            </a:extLst>
          </p:cNvPr>
          <p:cNvSpPr/>
          <p:nvPr userDrawn="1"/>
        </p:nvSpPr>
        <p:spPr>
          <a:xfrm>
            <a:off x="739775" y="2655888"/>
            <a:ext cx="1579563" cy="269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32" tIns="41116" rIns="82232" bIns="41116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Titel 89"/>
          <p:cNvSpPr>
            <a:spLocks noGrp="1"/>
          </p:cNvSpPr>
          <p:nvPr>
            <p:ph type="title"/>
          </p:nvPr>
        </p:nvSpPr>
        <p:spPr>
          <a:xfrm>
            <a:off x="739993" y="1502445"/>
            <a:ext cx="6924457" cy="1150519"/>
          </a:xfrm>
          <a:prstGeom prst="rect">
            <a:avLst/>
          </a:prstGeom>
        </p:spPr>
        <p:txBody>
          <a:bodyPr lIns="0" tIns="0" rIns="0" bIns="129499" anchor="b" anchorCtr="0"/>
          <a:lstStyle>
            <a:lvl1pPr algn="l">
              <a:defRPr sz="27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/>
              <a:t>Clic para editar título</a:t>
            </a:r>
            <a:endParaRPr lang="de-DE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739993" y="2690052"/>
            <a:ext cx="6924457" cy="3613911"/>
          </a:xfrm>
          <a:prstGeom prst="rect">
            <a:avLst/>
          </a:prstGeom>
        </p:spPr>
        <p:txBody>
          <a:bodyPr lIns="0" tIns="161874" rIns="0" bIns="0"/>
          <a:lstStyle>
            <a:lvl1pPr>
              <a:spcBef>
                <a:spcPts val="600"/>
              </a:spcBef>
              <a:spcAft>
                <a:spcPts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7496" indent="-323748">
              <a:spcBef>
                <a:spcPts val="6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06494" indent="-258998">
              <a:spcBef>
                <a:spcPts val="54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65493" indent="-258998">
              <a:spcBef>
                <a:spcPts val="540"/>
              </a:spcBef>
              <a:buClr>
                <a:schemeClr val="accent4"/>
              </a:buCl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24491" indent="-258998">
              <a:spcBef>
                <a:spcPts val="54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27C0756-7AFC-294C-A527-756F5BEA7D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51784-05BA-744A-8130-01D1CBBF2F69}" type="datetime1">
              <a:rPr lang="es-MX" altLang="es-MX"/>
              <a:pPr>
                <a:defRPr/>
              </a:pPr>
              <a:t>25/04/22</a:t>
            </a:fld>
            <a:endParaRPr lang="de-DE" altLang="es-MX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984EC57-359B-C949-8D81-09A4BFFEC2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s-MX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E952B47-DE9E-A246-8AC6-26103CAF684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C714B-FA8E-3546-8741-A6318ED3DFD5}" type="slidenum">
              <a:rPr lang="de-DE" altLang="es-MX"/>
              <a:pPr>
                <a:defRPr/>
              </a:pPr>
              <a:t>‹#›</a:t>
            </a:fld>
            <a:endParaRPr lang="de-DE" altLang="es-MX"/>
          </a:p>
        </p:txBody>
      </p:sp>
    </p:spTree>
    <p:extLst>
      <p:ext uri="{BB962C8B-B14F-4D97-AF65-F5344CB8AC3E}">
        <p14:creationId xmlns:p14="http://schemas.microsoft.com/office/powerpoint/2010/main" val="286235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5134">
            <a:extLst>
              <a:ext uri="{FF2B5EF4-FFF2-40B4-BE49-F238E27FC236}">
                <a16:creationId xmlns:a16="http://schemas.microsoft.com/office/drawing/2014/main" id="{1D495C23-1C00-4F4C-B61B-582BFF47D9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2950" y="6799263"/>
            <a:ext cx="6919913" cy="58737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none" lIns="82227" tIns="41113" rIns="82227" bIns="41113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de-DE" altLang="de-DE">
              <a:solidFill>
                <a:srgbClr val="1F497D"/>
              </a:solidFill>
              <a:ea typeface="+mn-ea"/>
            </a:endParaRPr>
          </a:p>
        </p:txBody>
      </p:sp>
      <p:sp>
        <p:nvSpPr>
          <p:cNvPr id="162" name="Rectangle 5134">
            <a:extLst>
              <a:ext uri="{FF2B5EF4-FFF2-40B4-BE49-F238E27FC236}">
                <a16:creationId xmlns:a16="http://schemas.microsoft.com/office/drawing/2014/main" id="{4158CC25-9BBC-0C49-8119-996F1BEAD0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2950" y="1154113"/>
            <a:ext cx="6919913" cy="58737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txBody>
          <a:bodyPr wrap="none" lIns="82227" tIns="41113" rIns="82227" bIns="41113" anchor="ctr"/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de-DE" altLang="de-DE">
              <a:solidFill>
                <a:srgbClr val="1F497D"/>
              </a:solidFill>
              <a:ea typeface="+mn-ea"/>
            </a:endParaRPr>
          </a:p>
        </p:txBody>
      </p:sp>
      <p:sp>
        <p:nvSpPr>
          <p:cNvPr id="163" name="Datumsplatzhalter 3">
            <a:extLst>
              <a:ext uri="{FF2B5EF4-FFF2-40B4-BE49-F238E27FC236}">
                <a16:creationId xmlns:a16="http://schemas.microsoft.com/office/drawing/2014/main" id="{CBB5CC0B-3C93-C342-A22B-541AE759C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9775" y="6589713"/>
            <a:ext cx="828675" cy="1714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9CD9F1A-EEB5-F044-A809-F4FFCFCCC88B}" type="datetime1">
              <a:rPr lang="es-MX" altLang="es-MX"/>
              <a:pPr>
                <a:defRPr/>
              </a:pPr>
              <a:t>25/04/22</a:t>
            </a:fld>
            <a:endParaRPr lang="de-DE" altLang="es-MX"/>
          </a:p>
        </p:txBody>
      </p:sp>
      <p:sp>
        <p:nvSpPr>
          <p:cNvPr id="164" name="Fußzeilenplatzhalter 4">
            <a:extLst>
              <a:ext uri="{FF2B5EF4-FFF2-40B4-BE49-F238E27FC236}">
                <a16:creationId xmlns:a16="http://schemas.microsoft.com/office/drawing/2014/main" id="{BD1F69FE-BFD6-654B-9209-520F00F1D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8450" y="6589713"/>
            <a:ext cx="5184775" cy="171450"/>
          </a:xfrm>
          <a:prstGeom prst="rect">
            <a:avLst/>
          </a:prstGeom>
        </p:spPr>
        <p:txBody>
          <a:bodyPr vert="horz" wrap="square" lIns="82227" tIns="0" rIns="82227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s-MX"/>
          </a:p>
        </p:txBody>
      </p:sp>
      <p:sp>
        <p:nvSpPr>
          <p:cNvPr id="165" name="Foliennummernplatzhalter 5">
            <a:extLst>
              <a:ext uri="{FF2B5EF4-FFF2-40B4-BE49-F238E27FC236}">
                <a16:creationId xmlns:a16="http://schemas.microsoft.com/office/drawing/2014/main" id="{5BA3C2CE-1116-7749-8310-90A0B3960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96088" y="6589713"/>
            <a:ext cx="860425" cy="1714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4F72729-185B-B144-BF04-28CA7B8D5738}" type="slidenum">
              <a:rPr lang="de-DE" altLang="es-MX"/>
              <a:pPr>
                <a:defRPr/>
              </a:pPr>
              <a:t>‹#›</a:t>
            </a:fld>
            <a:endParaRPr lang="de-DE" altLang="es-MX"/>
          </a:p>
        </p:txBody>
      </p:sp>
      <p:pic>
        <p:nvPicPr>
          <p:cNvPr id="1031" name="Grafik 35">
            <a:extLst>
              <a:ext uri="{FF2B5EF4-FFF2-40B4-BE49-F238E27FC236}">
                <a16:creationId xmlns:a16="http://schemas.microsoft.com/office/drawing/2014/main" id="{10DBEC20-AB09-E944-8214-92C99E298C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93663"/>
            <a:ext cx="11779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uppieren 34">
            <a:extLst>
              <a:ext uri="{FF2B5EF4-FFF2-40B4-BE49-F238E27FC236}">
                <a16:creationId xmlns:a16="http://schemas.microsoft.com/office/drawing/2014/main" id="{96796114-A928-2A47-B9FE-2F68FADCC2F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929313" y="439738"/>
            <a:ext cx="1735137" cy="409575"/>
            <a:chOff x="2316164" y="2913063"/>
            <a:chExt cx="1735138" cy="409575"/>
          </a:xfrm>
        </p:grpSpPr>
        <p:sp>
          <p:nvSpPr>
            <p:cNvPr id="1033" name="Freeform 6">
              <a:extLst>
                <a:ext uri="{FF2B5EF4-FFF2-40B4-BE49-F238E27FC236}">
                  <a16:creationId xmlns:a16="http://schemas.microsoft.com/office/drawing/2014/main" id="{BAB3C651-0246-8A49-8134-D6976DC8FA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4152" y="2913063"/>
              <a:ext cx="73025" cy="146050"/>
            </a:xfrm>
            <a:custGeom>
              <a:avLst/>
              <a:gdLst>
                <a:gd name="T0" fmla="*/ 0 w 138"/>
                <a:gd name="T1" fmla="*/ 0 h 277"/>
                <a:gd name="T2" fmla="*/ 2147483646 w 138"/>
                <a:gd name="T3" fmla="*/ 0 h 277"/>
                <a:gd name="T4" fmla="*/ 2147483646 w 138"/>
                <a:gd name="T5" fmla="*/ 2147483646 h 277"/>
                <a:gd name="T6" fmla="*/ 2147483646 w 138"/>
                <a:gd name="T7" fmla="*/ 2147483646 h 277"/>
                <a:gd name="T8" fmla="*/ 2147483646 w 138"/>
                <a:gd name="T9" fmla="*/ 2147483646 h 277"/>
                <a:gd name="T10" fmla="*/ 2147483646 w 138"/>
                <a:gd name="T11" fmla="*/ 2147483646 h 277"/>
                <a:gd name="T12" fmla="*/ 2147483646 w 138"/>
                <a:gd name="T13" fmla="*/ 2147483646 h 277"/>
                <a:gd name="T14" fmla="*/ 2147483646 w 138"/>
                <a:gd name="T15" fmla="*/ 2147483646 h 277"/>
                <a:gd name="T16" fmla="*/ 2147483646 w 138"/>
                <a:gd name="T17" fmla="*/ 2147483646 h 277"/>
                <a:gd name="T18" fmla="*/ 0 w 138"/>
                <a:gd name="T19" fmla="*/ 2147483646 h 277"/>
                <a:gd name="T20" fmla="*/ 0 w 138"/>
                <a:gd name="T21" fmla="*/ 0 h 2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8" h="277">
                  <a:moveTo>
                    <a:pt x="0" y="0"/>
                  </a:moveTo>
                  <a:lnTo>
                    <a:pt x="138" y="0"/>
                  </a:lnTo>
                  <a:lnTo>
                    <a:pt x="138" y="31"/>
                  </a:lnTo>
                  <a:lnTo>
                    <a:pt x="35" y="31"/>
                  </a:lnTo>
                  <a:lnTo>
                    <a:pt x="35" y="120"/>
                  </a:lnTo>
                  <a:lnTo>
                    <a:pt x="132" y="120"/>
                  </a:lnTo>
                  <a:lnTo>
                    <a:pt x="132" y="150"/>
                  </a:lnTo>
                  <a:lnTo>
                    <a:pt x="35" y="150"/>
                  </a:lnTo>
                  <a:lnTo>
                    <a:pt x="35" y="277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34" name="Freeform 7">
              <a:extLst>
                <a:ext uri="{FF2B5EF4-FFF2-40B4-BE49-F238E27FC236}">
                  <a16:creationId xmlns:a16="http://schemas.microsoft.com/office/drawing/2014/main" id="{3F399C8E-D4DA-294D-AF5A-CC1A5D61DE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7814" y="2954338"/>
              <a:ext cx="49213" cy="104775"/>
            </a:xfrm>
            <a:custGeom>
              <a:avLst/>
              <a:gdLst>
                <a:gd name="T0" fmla="*/ 2147483646 w 93"/>
                <a:gd name="T1" fmla="*/ 0 h 198"/>
                <a:gd name="T2" fmla="*/ 2147483646 w 93"/>
                <a:gd name="T3" fmla="*/ 2147483646 h 198"/>
                <a:gd name="T4" fmla="*/ 2147483646 w 93"/>
                <a:gd name="T5" fmla="*/ 2147483646 h 198"/>
                <a:gd name="T6" fmla="*/ 2147483646 w 93"/>
                <a:gd name="T7" fmla="*/ 2147483646 h 198"/>
                <a:gd name="T8" fmla="*/ 2147483646 w 93"/>
                <a:gd name="T9" fmla="*/ 2147483646 h 198"/>
                <a:gd name="T10" fmla="*/ 2147483646 w 93"/>
                <a:gd name="T11" fmla="*/ 2147483646 h 198"/>
                <a:gd name="T12" fmla="*/ 2147483646 w 93"/>
                <a:gd name="T13" fmla="*/ 2147483646 h 198"/>
                <a:gd name="T14" fmla="*/ 2147483646 w 93"/>
                <a:gd name="T15" fmla="*/ 2147483646 h 198"/>
                <a:gd name="T16" fmla="*/ 2147483646 w 93"/>
                <a:gd name="T17" fmla="*/ 2147483646 h 198"/>
                <a:gd name="T18" fmla="*/ 2147483646 w 93"/>
                <a:gd name="T19" fmla="*/ 2147483646 h 198"/>
                <a:gd name="T20" fmla="*/ 2147483646 w 93"/>
                <a:gd name="T21" fmla="*/ 2147483646 h 198"/>
                <a:gd name="T22" fmla="*/ 2147483646 w 93"/>
                <a:gd name="T23" fmla="*/ 2147483646 h 198"/>
                <a:gd name="T24" fmla="*/ 0 w 93"/>
                <a:gd name="T25" fmla="*/ 2147483646 h 198"/>
                <a:gd name="T26" fmla="*/ 0 w 93"/>
                <a:gd name="T27" fmla="*/ 2147483646 h 198"/>
                <a:gd name="T28" fmla="*/ 2147483646 w 93"/>
                <a:gd name="T29" fmla="*/ 2147483646 h 198"/>
                <a:gd name="T30" fmla="*/ 2147483646 w 93"/>
                <a:gd name="T31" fmla="*/ 2147483646 h 198"/>
                <a:gd name="T32" fmla="*/ 2147483646 w 93"/>
                <a:gd name="T33" fmla="*/ 2147483646 h 198"/>
                <a:gd name="T34" fmla="*/ 2147483646 w 93"/>
                <a:gd name="T35" fmla="*/ 2147483646 h 198"/>
                <a:gd name="T36" fmla="*/ 2147483646 w 93"/>
                <a:gd name="T37" fmla="*/ 2147483646 h 198"/>
                <a:gd name="T38" fmla="*/ 2147483646 w 93"/>
                <a:gd name="T39" fmla="*/ 2147483646 h 198"/>
                <a:gd name="T40" fmla="*/ 2147483646 w 93"/>
                <a:gd name="T41" fmla="*/ 0 h 198"/>
                <a:gd name="T42" fmla="*/ 2147483646 w 93"/>
                <a:gd name="T43" fmla="*/ 0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198">
                  <a:moveTo>
                    <a:pt x="93" y="0"/>
                  </a:moveTo>
                  <a:lnTo>
                    <a:pt x="93" y="32"/>
                  </a:lnTo>
                  <a:lnTo>
                    <a:pt x="84" y="31"/>
                  </a:lnTo>
                  <a:lnTo>
                    <a:pt x="80" y="31"/>
                  </a:lnTo>
                  <a:lnTo>
                    <a:pt x="75" y="31"/>
                  </a:lnTo>
                  <a:lnTo>
                    <a:pt x="60" y="34"/>
                  </a:lnTo>
                  <a:lnTo>
                    <a:pt x="49" y="39"/>
                  </a:lnTo>
                  <a:lnTo>
                    <a:pt x="41" y="47"/>
                  </a:lnTo>
                  <a:lnTo>
                    <a:pt x="36" y="58"/>
                  </a:lnTo>
                  <a:lnTo>
                    <a:pt x="33" y="71"/>
                  </a:lnTo>
                  <a:lnTo>
                    <a:pt x="32" y="83"/>
                  </a:lnTo>
                  <a:lnTo>
                    <a:pt x="32" y="198"/>
                  </a:lnTo>
                  <a:lnTo>
                    <a:pt x="0" y="19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41" y="19"/>
                  </a:lnTo>
                  <a:lnTo>
                    <a:pt x="50" y="9"/>
                  </a:lnTo>
                  <a:lnTo>
                    <a:pt x="62" y="4"/>
                  </a:lnTo>
                  <a:lnTo>
                    <a:pt x="75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id="{E04C6EB2-5928-9D4F-AA1F-3F88DC82C03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84489" y="2954338"/>
              <a:ext cx="76200" cy="107950"/>
            </a:xfrm>
            <a:custGeom>
              <a:avLst/>
              <a:gdLst>
                <a:gd name="T0" fmla="*/ 2147483646 w 143"/>
                <a:gd name="T1" fmla="*/ 2147483646 h 202"/>
                <a:gd name="T2" fmla="*/ 2147483646 w 143"/>
                <a:gd name="T3" fmla="*/ 2147483646 h 202"/>
                <a:gd name="T4" fmla="*/ 2147483646 w 143"/>
                <a:gd name="T5" fmla="*/ 2147483646 h 202"/>
                <a:gd name="T6" fmla="*/ 2147483646 w 143"/>
                <a:gd name="T7" fmla="*/ 2147483646 h 202"/>
                <a:gd name="T8" fmla="*/ 2147483646 w 143"/>
                <a:gd name="T9" fmla="*/ 2147483646 h 202"/>
                <a:gd name="T10" fmla="*/ 2147483646 w 143"/>
                <a:gd name="T11" fmla="*/ 2147483646 h 202"/>
                <a:gd name="T12" fmla="*/ 2147483646 w 143"/>
                <a:gd name="T13" fmla="*/ 2147483646 h 202"/>
                <a:gd name="T14" fmla="*/ 2147483646 w 143"/>
                <a:gd name="T15" fmla="*/ 2147483646 h 202"/>
                <a:gd name="T16" fmla="*/ 2147483646 w 143"/>
                <a:gd name="T17" fmla="*/ 2147483646 h 202"/>
                <a:gd name="T18" fmla="*/ 2147483646 w 143"/>
                <a:gd name="T19" fmla="*/ 2147483646 h 202"/>
                <a:gd name="T20" fmla="*/ 2147483646 w 143"/>
                <a:gd name="T21" fmla="*/ 2147483646 h 202"/>
                <a:gd name="T22" fmla="*/ 2147483646 w 143"/>
                <a:gd name="T23" fmla="*/ 2147483646 h 202"/>
                <a:gd name="T24" fmla="*/ 2147483646 w 143"/>
                <a:gd name="T25" fmla="*/ 2147483646 h 202"/>
                <a:gd name="T26" fmla="*/ 2147483646 w 143"/>
                <a:gd name="T27" fmla="*/ 2147483646 h 202"/>
                <a:gd name="T28" fmla="*/ 2147483646 w 143"/>
                <a:gd name="T29" fmla="*/ 2147483646 h 202"/>
                <a:gd name="T30" fmla="*/ 2147483646 w 143"/>
                <a:gd name="T31" fmla="*/ 2147483646 h 202"/>
                <a:gd name="T32" fmla="*/ 2147483646 w 143"/>
                <a:gd name="T33" fmla="*/ 0 h 202"/>
                <a:gd name="T34" fmla="*/ 2147483646 w 143"/>
                <a:gd name="T35" fmla="*/ 2147483646 h 202"/>
                <a:gd name="T36" fmla="*/ 2147483646 w 143"/>
                <a:gd name="T37" fmla="*/ 2147483646 h 202"/>
                <a:gd name="T38" fmla="*/ 2147483646 w 143"/>
                <a:gd name="T39" fmla="*/ 2147483646 h 202"/>
                <a:gd name="T40" fmla="*/ 2147483646 w 143"/>
                <a:gd name="T41" fmla="*/ 2147483646 h 202"/>
                <a:gd name="T42" fmla="*/ 2147483646 w 143"/>
                <a:gd name="T43" fmla="*/ 2147483646 h 202"/>
                <a:gd name="T44" fmla="*/ 2147483646 w 143"/>
                <a:gd name="T45" fmla="*/ 2147483646 h 202"/>
                <a:gd name="T46" fmla="*/ 2147483646 w 143"/>
                <a:gd name="T47" fmla="*/ 2147483646 h 202"/>
                <a:gd name="T48" fmla="*/ 2147483646 w 143"/>
                <a:gd name="T49" fmla="*/ 2147483646 h 202"/>
                <a:gd name="T50" fmla="*/ 2147483646 w 143"/>
                <a:gd name="T51" fmla="*/ 2147483646 h 202"/>
                <a:gd name="T52" fmla="*/ 2147483646 w 143"/>
                <a:gd name="T53" fmla="*/ 2147483646 h 202"/>
                <a:gd name="T54" fmla="*/ 2147483646 w 143"/>
                <a:gd name="T55" fmla="*/ 2147483646 h 202"/>
                <a:gd name="T56" fmla="*/ 2147483646 w 143"/>
                <a:gd name="T57" fmla="*/ 2147483646 h 202"/>
                <a:gd name="T58" fmla="*/ 2147483646 w 143"/>
                <a:gd name="T59" fmla="*/ 2147483646 h 202"/>
                <a:gd name="T60" fmla="*/ 2147483646 w 143"/>
                <a:gd name="T61" fmla="*/ 2147483646 h 202"/>
                <a:gd name="T62" fmla="*/ 2147483646 w 143"/>
                <a:gd name="T63" fmla="*/ 2147483646 h 202"/>
                <a:gd name="T64" fmla="*/ 2147483646 w 143"/>
                <a:gd name="T65" fmla="*/ 2147483646 h 202"/>
                <a:gd name="T66" fmla="*/ 2147483646 w 143"/>
                <a:gd name="T67" fmla="*/ 2147483646 h 202"/>
                <a:gd name="T68" fmla="*/ 2147483646 w 143"/>
                <a:gd name="T69" fmla="*/ 2147483646 h 202"/>
                <a:gd name="T70" fmla="*/ 2147483646 w 143"/>
                <a:gd name="T71" fmla="*/ 2147483646 h 202"/>
                <a:gd name="T72" fmla="*/ 2147483646 w 143"/>
                <a:gd name="T73" fmla="*/ 2147483646 h 202"/>
                <a:gd name="T74" fmla="*/ 2147483646 w 143"/>
                <a:gd name="T75" fmla="*/ 2147483646 h 202"/>
                <a:gd name="T76" fmla="*/ 2147483646 w 143"/>
                <a:gd name="T77" fmla="*/ 2147483646 h 202"/>
                <a:gd name="T78" fmla="*/ 2147483646 w 143"/>
                <a:gd name="T79" fmla="*/ 2147483646 h 202"/>
                <a:gd name="T80" fmla="*/ 2147483646 w 143"/>
                <a:gd name="T81" fmla="*/ 2147483646 h 202"/>
                <a:gd name="T82" fmla="*/ 2147483646 w 143"/>
                <a:gd name="T83" fmla="*/ 2147483646 h 202"/>
                <a:gd name="T84" fmla="*/ 2147483646 w 143"/>
                <a:gd name="T85" fmla="*/ 2147483646 h 202"/>
                <a:gd name="T86" fmla="*/ 2147483646 w 143"/>
                <a:gd name="T87" fmla="*/ 2147483646 h 202"/>
                <a:gd name="T88" fmla="*/ 2147483646 w 143"/>
                <a:gd name="T89" fmla="*/ 2147483646 h 202"/>
                <a:gd name="T90" fmla="*/ 2147483646 w 143"/>
                <a:gd name="T91" fmla="*/ 2147483646 h 202"/>
                <a:gd name="T92" fmla="*/ 2147483646 w 143"/>
                <a:gd name="T93" fmla="*/ 2147483646 h 202"/>
                <a:gd name="T94" fmla="*/ 2147483646 w 143"/>
                <a:gd name="T95" fmla="*/ 2147483646 h 202"/>
                <a:gd name="T96" fmla="*/ 2147483646 w 143"/>
                <a:gd name="T97" fmla="*/ 2147483646 h 202"/>
                <a:gd name="T98" fmla="*/ 2147483646 w 143"/>
                <a:gd name="T99" fmla="*/ 2147483646 h 202"/>
                <a:gd name="T100" fmla="*/ 2147483646 w 143"/>
                <a:gd name="T101" fmla="*/ 2147483646 h 202"/>
                <a:gd name="T102" fmla="*/ 2147483646 w 143"/>
                <a:gd name="T103" fmla="*/ 2147483646 h 202"/>
                <a:gd name="T104" fmla="*/ 0 w 143"/>
                <a:gd name="T105" fmla="*/ 2147483646 h 202"/>
                <a:gd name="T106" fmla="*/ 0 w 143"/>
                <a:gd name="T107" fmla="*/ 2147483646 h 202"/>
                <a:gd name="T108" fmla="*/ 2147483646 w 143"/>
                <a:gd name="T109" fmla="*/ 2147483646 h 202"/>
                <a:gd name="T110" fmla="*/ 2147483646 w 143"/>
                <a:gd name="T111" fmla="*/ 2147483646 h 202"/>
                <a:gd name="T112" fmla="*/ 2147483646 w 143"/>
                <a:gd name="T113" fmla="*/ 2147483646 h 202"/>
                <a:gd name="T114" fmla="*/ 2147483646 w 143"/>
                <a:gd name="T115" fmla="*/ 2147483646 h 202"/>
                <a:gd name="T116" fmla="*/ 2147483646 w 143"/>
                <a:gd name="T117" fmla="*/ 2147483646 h 202"/>
                <a:gd name="T118" fmla="*/ 2147483646 w 143"/>
                <a:gd name="T119" fmla="*/ 2147483646 h 202"/>
                <a:gd name="T120" fmla="*/ 2147483646 w 143"/>
                <a:gd name="T121" fmla="*/ 2147483646 h 202"/>
                <a:gd name="T122" fmla="*/ 2147483646 w 143"/>
                <a:gd name="T123" fmla="*/ 0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3" h="202">
                  <a:moveTo>
                    <a:pt x="71" y="24"/>
                  </a:moveTo>
                  <a:lnTo>
                    <a:pt x="62" y="25"/>
                  </a:lnTo>
                  <a:lnTo>
                    <a:pt x="55" y="27"/>
                  </a:lnTo>
                  <a:lnTo>
                    <a:pt x="47" y="32"/>
                  </a:lnTo>
                  <a:lnTo>
                    <a:pt x="42" y="40"/>
                  </a:lnTo>
                  <a:lnTo>
                    <a:pt x="37" y="51"/>
                  </a:lnTo>
                  <a:lnTo>
                    <a:pt x="35" y="67"/>
                  </a:lnTo>
                  <a:lnTo>
                    <a:pt x="33" y="88"/>
                  </a:lnTo>
                  <a:lnTo>
                    <a:pt x="109" y="88"/>
                  </a:lnTo>
                  <a:lnTo>
                    <a:pt x="108" y="66"/>
                  </a:lnTo>
                  <a:lnTo>
                    <a:pt x="105" y="50"/>
                  </a:lnTo>
                  <a:lnTo>
                    <a:pt x="102" y="39"/>
                  </a:lnTo>
                  <a:lnTo>
                    <a:pt x="95" y="31"/>
                  </a:lnTo>
                  <a:lnTo>
                    <a:pt x="88" y="26"/>
                  </a:lnTo>
                  <a:lnTo>
                    <a:pt x="79" y="25"/>
                  </a:lnTo>
                  <a:lnTo>
                    <a:pt x="71" y="24"/>
                  </a:lnTo>
                  <a:close/>
                  <a:moveTo>
                    <a:pt x="73" y="0"/>
                  </a:moveTo>
                  <a:lnTo>
                    <a:pt x="94" y="3"/>
                  </a:lnTo>
                  <a:lnTo>
                    <a:pt x="112" y="8"/>
                  </a:lnTo>
                  <a:lnTo>
                    <a:pt x="124" y="18"/>
                  </a:lnTo>
                  <a:lnTo>
                    <a:pt x="133" y="31"/>
                  </a:lnTo>
                  <a:lnTo>
                    <a:pt x="139" y="48"/>
                  </a:lnTo>
                  <a:lnTo>
                    <a:pt x="141" y="70"/>
                  </a:lnTo>
                  <a:lnTo>
                    <a:pt x="143" y="94"/>
                  </a:lnTo>
                  <a:lnTo>
                    <a:pt x="143" y="112"/>
                  </a:lnTo>
                  <a:lnTo>
                    <a:pt x="33" y="112"/>
                  </a:lnTo>
                  <a:lnTo>
                    <a:pt x="35" y="135"/>
                  </a:lnTo>
                  <a:lnTo>
                    <a:pt x="38" y="153"/>
                  </a:lnTo>
                  <a:lnTo>
                    <a:pt x="43" y="164"/>
                  </a:lnTo>
                  <a:lnTo>
                    <a:pt x="52" y="171"/>
                  </a:lnTo>
                  <a:lnTo>
                    <a:pt x="61" y="175"/>
                  </a:lnTo>
                  <a:lnTo>
                    <a:pt x="73" y="176"/>
                  </a:lnTo>
                  <a:lnTo>
                    <a:pt x="84" y="175"/>
                  </a:lnTo>
                  <a:lnTo>
                    <a:pt x="94" y="169"/>
                  </a:lnTo>
                  <a:lnTo>
                    <a:pt x="100" y="161"/>
                  </a:lnTo>
                  <a:lnTo>
                    <a:pt x="105" y="151"/>
                  </a:lnTo>
                  <a:lnTo>
                    <a:pt x="107" y="139"/>
                  </a:lnTo>
                  <a:lnTo>
                    <a:pt x="141" y="139"/>
                  </a:lnTo>
                  <a:lnTo>
                    <a:pt x="139" y="159"/>
                  </a:lnTo>
                  <a:lnTo>
                    <a:pt x="133" y="175"/>
                  </a:lnTo>
                  <a:lnTo>
                    <a:pt x="123" y="187"/>
                  </a:lnTo>
                  <a:lnTo>
                    <a:pt x="109" y="196"/>
                  </a:lnTo>
                  <a:lnTo>
                    <a:pt x="93" y="201"/>
                  </a:lnTo>
                  <a:lnTo>
                    <a:pt x="73" y="202"/>
                  </a:lnTo>
                  <a:lnTo>
                    <a:pt x="61" y="202"/>
                  </a:lnTo>
                  <a:lnTo>
                    <a:pt x="47" y="200"/>
                  </a:lnTo>
                  <a:lnTo>
                    <a:pt x="36" y="196"/>
                  </a:lnTo>
                  <a:lnTo>
                    <a:pt x="26" y="190"/>
                  </a:lnTo>
                  <a:lnTo>
                    <a:pt x="17" y="180"/>
                  </a:lnTo>
                  <a:lnTo>
                    <a:pt x="10" y="167"/>
                  </a:lnTo>
                  <a:lnTo>
                    <a:pt x="4" y="151"/>
                  </a:lnTo>
                  <a:lnTo>
                    <a:pt x="1" y="130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1" y="68"/>
                  </a:lnTo>
                  <a:lnTo>
                    <a:pt x="4" y="52"/>
                  </a:lnTo>
                  <a:lnTo>
                    <a:pt x="9" y="37"/>
                  </a:lnTo>
                  <a:lnTo>
                    <a:pt x="15" y="25"/>
                  </a:lnTo>
                  <a:lnTo>
                    <a:pt x="25" y="15"/>
                  </a:lnTo>
                  <a:lnTo>
                    <a:pt x="37" y="6"/>
                  </a:lnTo>
                  <a:lnTo>
                    <a:pt x="53" y="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36" name="Freeform 9">
              <a:extLst>
                <a:ext uri="{FF2B5EF4-FFF2-40B4-BE49-F238E27FC236}">
                  <a16:creationId xmlns:a16="http://schemas.microsoft.com/office/drawing/2014/main" id="{5F21834F-0F23-7B44-84C6-7AB3680F9B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86089" y="2913063"/>
              <a:ext cx="17463" cy="146050"/>
            </a:xfrm>
            <a:custGeom>
              <a:avLst/>
              <a:gdLst>
                <a:gd name="T0" fmla="*/ 2147483646 w 35"/>
                <a:gd name="T1" fmla="*/ 2147483646 h 277"/>
                <a:gd name="T2" fmla="*/ 2147483646 w 35"/>
                <a:gd name="T3" fmla="*/ 2147483646 h 277"/>
                <a:gd name="T4" fmla="*/ 2147483646 w 35"/>
                <a:gd name="T5" fmla="*/ 2147483646 h 277"/>
                <a:gd name="T6" fmla="*/ 2147483646 w 35"/>
                <a:gd name="T7" fmla="*/ 2147483646 h 277"/>
                <a:gd name="T8" fmla="*/ 2147483646 w 35"/>
                <a:gd name="T9" fmla="*/ 2147483646 h 277"/>
                <a:gd name="T10" fmla="*/ 0 w 35"/>
                <a:gd name="T11" fmla="*/ 0 h 277"/>
                <a:gd name="T12" fmla="*/ 2147483646 w 35"/>
                <a:gd name="T13" fmla="*/ 0 h 277"/>
                <a:gd name="T14" fmla="*/ 2147483646 w 35"/>
                <a:gd name="T15" fmla="*/ 2147483646 h 277"/>
                <a:gd name="T16" fmla="*/ 0 w 35"/>
                <a:gd name="T17" fmla="*/ 2147483646 h 277"/>
                <a:gd name="T18" fmla="*/ 0 w 35"/>
                <a:gd name="T19" fmla="*/ 0 h 2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277">
                  <a:moveTo>
                    <a:pt x="1" y="83"/>
                  </a:moveTo>
                  <a:lnTo>
                    <a:pt x="33" y="83"/>
                  </a:lnTo>
                  <a:lnTo>
                    <a:pt x="33" y="277"/>
                  </a:lnTo>
                  <a:lnTo>
                    <a:pt x="1" y="277"/>
                  </a:lnTo>
                  <a:lnTo>
                    <a:pt x="1" y="83"/>
                  </a:lnTo>
                  <a:close/>
                  <a:moveTo>
                    <a:pt x="0" y="0"/>
                  </a:moveTo>
                  <a:lnTo>
                    <a:pt x="35" y="0"/>
                  </a:lnTo>
                  <a:lnTo>
                    <a:pt x="35" y="33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37" name="Freeform 10">
              <a:extLst>
                <a:ext uri="{FF2B5EF4-FFF2-40B4-BE49-F238E27FC236}">
                  <a16:creationId xmlns:a16="http://schemas.microsoft.com/office/drawing/2014/main" id="{7615C09D-25E8-AB43-842A-8C73236DB0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5777" y="2954338"/>
              <a:ext cx="71438" cy="107950"/>
            </a:xfrm>
            <a:custGeom>
              <a:avLst/>
              <a:gdLst>
                <a:gd name="T0" fmla="*/ 2147483646 w 135"/>
                <a:gd name="T1" fmla="*/ 2147483646 h 202"/>
                <a:gd name="T2" fmla="*/ 2147483646 w 135"/>
                <a:gd name="T3" fmla="*/ 2147483646 h 202"/>
                <a:gd name="T4" fmla="*/ 2147483646 w 135"/>
                <a:gd name="T5" fmla="*/ 2147483646 h 202"/>
                <a:gd name="T6" fmla="*/ 2147483646 w 135"/>
                <a:gd name="T7" fmla="*/ 2147483646 h 202"/>
                <a:gd name="T8" fmla="*/ 2147483646 w 135"/>
                <a:gd name="T9" fmla="*/ 2147483646 h 202"/>
                <a:gd name="T10" fmla="*/ 2147483646 w 135"/>
                <a:gd name="T11" fmla="*/ 2147483646 h 202"/>
                <a:gd name="T12" fmla="*/ 2147483646 w 135"/>
                <a:gd name="T13" fmla="*/ 2147483646 h 202"/>
                <a:gd name="T14" fmla="*/ 2147483646 w 135"/>
                <a:gd name="T15" fmla="*/ 2147483646 h 202"/>
                <a:gd name="T16" fmla="*/ 2147483646 w 135"/>
                <a:gd name="T17" fmla="*/ 2147483646 h 202"/>
                <a:gd name="T18" fmla="*/ 2147483646 w 135"/>
                <a:gd name="T19" fmla="*/ 2147483646 h 202"/>
                <a:gd name="T20" fmla="*/ 2147483646 w 135"/>
                <a:gd name="T21" fmla="*/ 2147483646 h 202"/>
                <a:gd name="T22" fmla="*/ 2147483646 w 135"/>
                <a:gd name="T23" fmla="*/ 2147483646 h 202"/>
                <a:gd name="T24" fmla="*/ 2147483646 w 135"/>
                <a:gd name="T25" fmla="*/ 2147483646 h 202"/>
                <a:gd name="T26" fmla="*/ 2147483646 w 135"/>
                <a:gd name="T27" fmla="*/ 2147483646 h 202"/>
                <a:gd name="T28" fmla="*/ 2147483646 w 135"/>
                <a:gd name="T29" fmla="*/ 2147483646 h 202"/>
                <a:gd name="T30" fmla="*/ 2147483646 w 135"/>
                <a:gd name="T31" fmla="*/ 2147483646 h 202"/>
                <a:gd name="T32" fmla="*/ 2147483646 w 135"/>
                <a:gd name="T33" fmla="*/ 2147483646 h 202"/>
                <a:gd name="T34" fmla="*/ 2147483646 w 135"/>
                <a:gd name="T35" fmla="*/ 2147483646 h 202"/>
                <a:gd name="T36" fmla="*/ 0 w 135"/>
                <a:gd name="T37" fmla="*/ 2147483646 h 202"/>
                <a:gd name="T38" fmla="*/ 2147483646 w 135"/>
                <a:gd name="T39" fmla="*/ 2147483646 h 202"/>
                <a:gd name="T40" fmla="*/ 2147483646 w 135"/>
                <a:gd name="T41" fmla="*/ 2147483646 h 202"/>
                <a:gd name="T42" fmla="*/ 2147483646 w 135"/>
                <a:gd name="T43" fmla="*/ 2147483646 h 202"/>
                <a:gd name="T44" fmla="*/ 2147483646 w 135"/>
                <a:gd name="T45" fmla="*/ 2147483646 h 202"/>
                <a:gd name="T46" fmla="*/ 2147483646 w 135"/>
                <a:gd name="T47" fmla="*/ 2147483646 h 202"/>
                <a:gd name="T48" fmla="*/ 2147483646 w 135"/>
                <a:gd name="T49" fmla="*/ 2147483646 h 202"/>
                <a:gd name="T50" fmla="*/ 2147483646 w 135"/>
                <a:gd name="T51" fmla="*/ 2147483646 h 202"/>
                <a:gd name="T52" fmla="*/ 2147483646 w 135"/>
                <a:gd name="T53" fmla="*/ 2147483646 h 202"/>
                <a:gd name="T54" fmla="*/ 2147483646 w 135"/>
                <a:gd name="T55" fmla="*/ 2147483646 h 202"/>
                <a:gd name="T56" fmla="*/ 2147483646 w 135"/>
                <a:gd name="T57" fmla="*/ 2147483646 h 202"/>
                <a:gd name="T58" fmla="*/ 2147483646 w 135"/>
                <a:gd name="T59" fmla="*/ 2147483646 h 202"/>
                <a:gd name="T60" fmla="*/ 2147483646 w 135"/>
                <a:gd name="T61" fmla="*/ 2147483646 h 202"/>
                <a:gd name="T62" fmla="*/ 2147483646 w 135"/>
                <a:gd name="T63" fmla="*/ 2147483646 h 202"/>
                <a:gd name="T64" fmla="*/ 2147483646 w 135"/>
                <a:gd name="T65" fmla="*/ 0 h 2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5" h="202">
                  <a:moveTo>
                    <a:pt x="71" y="0"/>
                  </a:moveTo>
                  <a:lnTo>
                    <a:pt x="89" y="1"/>
                  </a:lnTo>
                  <a:lnTo>
                    <a:pt x="104" y="6"/>
                  </a:lnTo>
                  <a:lnTo>
                    <a:pt x="116" y="14"/>
                  </a:lnTo>
                  <a:lnTo>
                    <a:pt x="126" y="24"/>
                  </a:lnTo>
                  <a:lnTo>
                    <a:pt x="132" y="37"/>
                  </a:lnTo>
                  <a:lnTo>
                    <a:pt x="133" y="55"/>
                  </a:lnTo>
                  <a:lnTo>
                    <a:pt x="97" y="55"/>
                  </a:lnTo>
                  <a:lnTo>
                    <a:pt x="96" y="42"/>
                  </a:lnTo>
                  <a:lnTo>
                    <a:pt x="90" y="32"/>
                  </a:lnTo>
                  <a:lnTo>
                    <a:pt x="81" y="26"/>
                  </a:lnTo>
                  <a:lnTo>
                    <a:pt x="68" y="24"/>
                  </a:lnTo>
                  <a:lnTo>
                    <a:pt x="55" y="26"/>
                  </a:lnTo>
                  <a:lnTo>
                    <a:pt x="47" y="31"/>
                  </a:lnTo>
                  <a:lnTo>
                    <a:pt x="41" y="39"/>
                  </a:lnTo>
                  <a:lnTo>
                    <a:pt x="38" y="50"/>
                  </a:lnTo>
                  <a:lnTo>
                    <a:pt x="41" y="60"/>
                  </a:lnTo>
                  <a:lnTo>
                    <a:pt x="48" y="67"/>
                  </a:lnTo>
                  <a:lnTo>
                    <a:pt x="59" y="74"/>
                  </a:lnTo>
                  <a:lnTo>
                    <a:pt x="71" y="81"/>
                  </a:lnTo>
                  <a:lnTo>
                    <a:pt x="86" y="87"/>
                  </a:lnTo>
                  <a:lnTo>
                    <a:pt x="100" y="94"/>
                  </a:lnTo>
                  <a:lnTo>
                    <a:pt x="114" y="103"/>
                  </a:lnTo>
                  <a:lnTo>
                    <a:pt x="125" y="114"/>
                  </a:lnTo>
                  <a:lnTo>
                    <a:pt x="132" y="127"/>
                  </a:lnTo>
                  <a:lnTo>
                    <a:pt x="135" y="143"/>
                  </a:lnTo>
                  <a:lnTo>
                    <a:pt x="132" y="162"/>
                  </a:lnTo>
                  <a:lnTo>
                    <a:pt x="126" y="177"/>
                  </a:lnTo>
                  <a:lnTo>
                    <a:pt x="115" y="188"/>
                  </a:lnTo>
                  <a:lnTo>
                    <a:pt x="101" y="196"/>
                  </a:lnTo>
                  <a:lnTo>
                    <a:pt x="85" y="201"/>
                  </a:lnTo>
                  <a:lnTo>
                    <a:pt x="67" y="202"/>
                  </a:lnTo>
                  <a:lnTo>
                    <a:pt x="47" y="201"/>
                  </a:lnTo>
                  <a:lnTo>
                    <a:pt x="31" y="196"/>
                  </a:lnTo>
                  <a:lnTo>
                    <a:pt x="17" y="187"/>
                  </a:lnTo>
                  <a:lnTo>
                    <a:pt x="7" y="175"/>
                  </a:lnTo>
                  <a:lnTo>
                    <a:pt x="2" y="159"/>
                  </a:lnTo>
                  <a:lnTo>
                    <a:pt x="0" y="139"/>
                  </a:lnTo>
                  <a:lnTo>
                    <a:pt x="36" y="139"/>
                  </a:lnTo>
                  <a:lnTo>
                    <a:pt x="36" y="146"/>
                  </a:lnTo>
                  <a:lnTo>
                    <a:pt x="37" y="154"/>
                  </a:lnTo>
                  <a:lnTo>
                    <a:pt x="39" y="162"/>
                  </a:lnTo>
                  <a:lnTo>
                    <a:pt x="45" y="169"/>
                  </a:lnTo>
                  <a:lnTo>
                    <a:pt x="54" y="175"/>
                  </a:lnTo>
                  <a:lnTo>
                    <a:pt x="68" y="176"/>
                  </a:lnTo>
                  <a:lnTo>
                    <a:pt x="81" y="175"/>
                  </a:lnTo>
                  <a:lnTo>
                    <a:pt x="91" y="169"/>
                  </a:lnTo>
                  <a:lnTo>
                    <a:pt x="99" y="160"/>
                  </a:lnTo>
                  <a:lnTo>
                    <a:pt x="101" y="146"/>
                  </a:lnTo>
                  <a:lnTo>
                    <a:pt x="99" y="138"/>
                  </a:lnTo>
                  <a:lnTo>
                    <a:pt x="91" y="129"/>
                  </a:lnTo>
                  <a:lnTo>
                    <a:pt x="80" y="123"/>
                  </a:lnTo>
                  <a:lnTo>
                    <a:pt x="68" y="115"/>
                  </a:lnTo>
                  <a:lnTo>
                    <a:pt x="53" y="109"/>
                  </a:lnTo>
                  <a:lnTo>
                    <a:pt x="38" y="102"/>
                  </a:lnTo>
                  <a:lnTo>
                    <a:pt x="26" y="93"/>
                  </a:lnTo>
                  <a:lnTo>
                    <a:pt x="14" y="82"/>
                  </a:lnTo>
                  <a:lnTo>
                    <a:pt x="7" y="70"/>
                  </a:lnTo>
                  <a:lnTo>
                    <a:pt x="5" y="53"/>
                  </a:lnTo>
                  <a:lnTo>
                    <a:pt x="6" y="44"/>
                  </a:lnTo>
                  <a:lnTo>
                    <a:pt x="8" y="34"/>
                  </a:lnTo>
                  <a:lnTo>
                    <a:pt x="13" y="24"/>
                  </a:lnTo>
                  <a:lnTo>
                    <a:pt x="22" y="15"/>
                  </a:lnTo>
                  <a:lnTo>
                    <a:pt x="34" y="8"/>
                  </a:lnTo>
                  <a:lnTo>
                    <a:pt x="5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38" name="Freeform 11">
              <a:extLst>
                <a:ext uri="{FF2B5EF4-FFF2-40B4-BE49-F238E27FC236}">
                  <a16:creationId xmlns:a16="http://schemas.microsoft.com/office/drawing/2014/main" id="{75003820-451A-F741-AC75-B4CF4E7DCB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3089" y="2928938"/>
              <a:ext cx="55563" cy="131763"/>
            </a:xfrm>
            <a:custGeom>
              <a:avLst/>
              <a:gdLst>
                <a:gd name="T0" fmla="*/ 2147483646 w 107"/>
                <a:gd name="T1" fmla="*/ 0 h 249"/>
                <a:gd name="T2" fmla="*/ 2147483646 w 107"/>
                <a:gd name="T3" fmla="*/ 2147483646 h 249"/>
                <a:gd name="T4" fmla="*/ 2147483646 w 107"/>
                <a:gd name="T5" fmla="*/ 2147483646 h 249"/>
                <a:gd name="T6" fmla="*/ 2147483646 w 107"/>
                <a:gd name="T7" fmla="*/ 2147483646 h 249"/>
                <a:gd name="T8" fmla="*/ 2147483646 w 107"/>
                <a:gd name="T9" fmla="*/ 2147483646 h 249"/>
                <a:gd name="T10" fmla="*/ 2147483646 w 107"/>
                <a:gd name="T11" fmla="*/ 2147483646 h 249"/>
                <a:gd name="T12" fmla="*/ 2147483646 w 107"/>
                <a:gd name="T13" fmla="*/ 2147483646 h 249"/>
                <a:gd name="T14" fmla="*/ 2147483646 w 107"/>
                <a:gd name="T15" fmla="*/ 2147483646 h 249"/>
                <a:gd name="T16" fmla="*/ 2147483646 w 107"/>
                <a:gd name="T17" fmla="*/ 2147483646 h 249"/>
                <a:gd name="T18" fmla="*/ 2147483646 w 107"/>
                <a:gd name="T19" fmla="*/ 2147483646 h 249"/>
                <a:gd name="T20" fmla="*/ 2147483646 w 107"/>
                <a:gd name="T21" fmla="*/ 2147483646 h 249"/>
                <a:gd name="T22" fmla="*/ 2147483646 w 107"/>
                <a:gd name="T23" fmla="*/ 2147483646 h 249"/>
                <a:gd name="T24" fmla="*/ 2147483646 w 107"/>
                <a:gd name="T25" fmla="*/ 2147483646 h 249"/>
                <a:gd name="T26" fmla="*/ 2147483646 w 107"/>
                <a:gd name="T27" fmla="*/ 2147483646 h 249"/>
                <a:gd name="T28" fmla="*/ 2147483646 w 107"/>
                <a:gd name="T29" fmla="*/ 2147483646 h 249"/>
                <a:gd name="T30" fmla="*/ 2147483646 w 107"/>
                <a:gd name="T31" fmla="*/ 2147483646 h 249"/>
                <a:gd name="T32" fmla="*/ 2147483646 w 107"/>
                <a:gd name="T33" fmla="*/ 2147483646 h 249"/>
                <a:gd name="T34" fmla="*/ 2147483646 w 107"/>
                <a:gd name="T35" fmla="*/ 2147483646 h 249"/>
                <a:gd name="T36" fmla="*/ 2147483646 w 107"/>
                <a:gd name="T37" fmla="*/ 2147483646 h 249"/>
                <a:gd name="T38" fmla="*/ 2147483646 w 107"/>
                <a:gd name="T39" fmla="*/ 2147483646 h 249"/>
                <a:gd name="T40" fmla="*/ 2147483646 w 107"/>
                <a:gd name="T41" fmla="*/ 2147483646 h 249"/>
                <a:gd name="T42" fmla="*/ 2147483646 w 107"/>
                <a:gd name="T43" fmla="*/ 2147483646 h 249"/>
                <a:gd name="T44" fmla="*/ 2147483646 w 107"/>
                <a:gd name="T45" fmla="*/ 2147483646 h 249"/>
                <a:gd name="T46" fmla="*/ 2147483646 w 107"/>
                <a:gd name="T47" fmla="*/ 2147483646 h 249"/>
                <a:gd name="T48" fmla="*/ 0 w 107"/>
                <a:gd name="T49" fmla="*/ 2147483646 h 249"/>
                <a:gd name="T50" fmla="*/ 0 w 107"/>
                <a:gd name="T51" fmla="*/ 2147483646 h 249"/>
                <a:gd name="T52" fmla="*/ 2147483646 w 107"/>
                <a:gd name="T53" fmla="*/ 2147483646 h 249"/>
                <a:gd name="T54" fmla="*/ 2147483646 w 107"/>
                <a:gd name="T55" fmla="*/ 2147483646 h 249"/>
                <a:gd name="T56" fmla="*/ 2147483646 w 107"/>
                <a:gd name="T57" fmla="*/ 0 h 2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7" h="249">
                  <a:moveTo>
                    <a:pt x="63" y="0"/>
                  </a:moveTo>
                  <a:lnTo>
                    <a:pt x="63" y="52"/>
                  </a:lnTo>
                  <a:lnTo>
                    <a:pt x="105" y="52"/>
                  </a:lnTo>
                  <a:lnTo>
                    <a:pt x="105" y="75"/>
                  </a:lnTo>
                  <a:lnTo>
                    <a:pt x="63" y="75"/>
                  </a:lnTo>
                  <a:lnTo>
                    <a:pt x="63" y="194"/>
                  </a:lnTo>
                  <a:lnTo>
                    <a:pt x="63" y="202"/>
                  </a:lnTo>
                  <a:lnTo>
                    <a:pt x="65" y="208"/>
                  </a:lnTo>
                  <a:lnTo>
                    <a:pt x="67" y="213"/>
                  </a:lnTo>
                  <a:lnTo>
                    <a:pt x="72" y="218"/>
                  </a:lnTo>
                  <a:lnTo>
                    <a:pt x="81" y="222"/>
                  </a:lnTo>
                  <a:lnTo>
                    <a:pt x="92" y="223"/>
                  </a:lnTo>
                  <a:lnTo>
                    <a:pt x="96" y="223"/>
                  </a:lnTo>
                  <a:lnTo>
                    <a:pt x="100" y="222"/>
                  </a:lnTo>
                  <a:lnTo>
                    <a:pt x="107" y="222"/>
                  </a:lnTo>
                  <a:lnTo>
                    <a:pt x="107" y="245"/>
                  </a:lnTo>
                  <a:lnTo>
                    <a:pt x="91" y="248"/>
                  </a:lnTo>
                  <a:lnTo>
                    <a:pt x="76" y="249"/>
                  </a:lnTo>
                  <a:lnTo>
                    <a:pt x="60" y="248"/>
                  </a:lnTo>
                  <a:lnTo>
                    <a:pt x="47" y="243"/>
                  </a:lnTo>
                  <a:lnTo>
                    <a:pt x="39" y="236"/>
                  </a:lnTo>
                  <a:lnTo>
                    <a:pt x="34" y="227"/>
                  </a:lnTo>
                  <a:lnTo>
                    <a:pt x="32" y="214"/>
                  </a:lnTo>
                  <a:lnTo>
                    <a:pt x="32" y="75"/>
                  </a:lnTo>
                  <a:lnTo>
                    <a:pt x="0" y="75"/>
                  </a:lnTo>
                  <a:lnTo>
                    <a:pt x="0" y="52"/>
                  </a:lnTo>
                  <a:lnTo>
                    <a:pt x="32" y="52"/>
                  </a:lnTo>
                  <a:lnTo>
                    <a:pt x="32" y="1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39" name="Freeform 12">
              <a:extLst>
                <a:ext uri="{FF2B5EF4-FFF2-40B4-BE49-F238E27FC236}">
                  <a16:creationId xmlns:a16="http://schemas.microsoft.com/office/drawing/2014/main" id="{ACFDFF1A-2726-1241-87D2-F0E3DA9912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86114" y="2954338"/>
              <a:ext cx="73025" cy="107950"/>
            </a:xfrm>
            <a:custGeom>
              <a:avLst/>
              <a:gdLst>
                <a:gd name="T0" fmla="*/ 2147483646 w 137"/>
                <a:gd name="T1" fmla="*/ 2147483646 h 202"/>
                <a:gd name="T2" fmla="*/ 2147483646 w 137"/>
                <a:gd name="T3" fmla="*/ 2147483646 h 202"/>
                <a:gd name="T4" fmla="*/ 2147483646 w 137"/>
                <a:gd name="T5" fmla="*/ 2147483646 h 202"/>
                <a:gd name="T6" fmla="*/ 2147483646 w 137"/>
                <a:gd name="T7" fmla="*/ 2147483646 h 202"/>
                <a:gd name="T8" fmla="*/ 2147483646 w 137"/>
                <a:gd name="T9" fmla="*/ 2147483646 h 202"/>
                <a:gd name="T10" fmla="*/ 2147483646 w 137"/>
                <a:gd name="T11" fmla="*/ 2147483646 h 202"/>
                <a:gd name="T12" fmla="*/ 2147483646 w 137"/>
                <a:gd name="T13" fmla="*/ 2147483646 h 202"/>
                <a:gd name="T14" fmla="*/ 2147483646 w 137"/>
                <a:gd name="T15" fmla="*/ 2147483646 h 202"/>
                <a:gd name="T16" fmla="*/ 2147483646 w 137"/>
                <a:gd name="T17" fmla="*/ 2147483646 h 202"/>
                <a:gd name="T18" fmla="*/ 2147483646 w 137"/>
                <a:gd name="T19" fmla="*/ 2147483646 h 202"/>
                <a:gd name="T20" fmla="*/ 2147483646 w 137"/>
                <a:gd name="T21" fmla="*/ 0 h 202"/>
                <a:gd name="T22" fmla="*/ 2147483646 w 137"/>
                <a:gd name="T23" fmla="*/ 2147483646 h 202"/>
                <a:gd name="T24" fmla="*/ 2147483646 w 137"/>
                <a:gd name="T25" fmla="*/ 2147483646 h 202"/>
                <a:gd name="T26" fmla="*/ 2147483646 w 137"/>
                <a:gd name="T27" fmla="*/ 2147483646 h 202"/>
                <a:gd name="T28" fmla="*/ 2147483646 w 137"/>
                <a:gd name="T29" fmla="*/ 2147483646 h 202"/>
                <a:gd name="T30" fmla="*/ 2147483646 w 137"/>
                <a:gd name="T31" fmla="*/ 2147483646 h 202"/>
                <a:gd name="T32" fmla="*/ 2147483646 w 137"/>
                <a:gd name="T33" fmla="*/ 2147483646 h 202"/>
                <a:gd name="T34" fmla="*/ 2147483646 w 137"/>
                <a:gd name="T35" fmla="*/ 2147483646 h 202"/>
                <a:gd name="T36" fmla="*/ 2147483646 w 137"/>
                <a:gd name="T37" fmla="*/ 2147483646 h 202"/>
                <a:gd name="T38" fmla="*/ 2147483646 w 137"/>
                <a:gd name="T39" fmla="*/ 2147483646 h 202"/>
                <a:gd name="T40" fmla="*/ 2147483646 w 137"/>
                <a:gd name="T41" fmla="*/ 2147483646 h 202"/>
                <a:gd name="T42" fmla="*/ 2147483646 w 137"/>
                <a:gd name="T43" fmla="*/ 2147483646 h 202"/>
                <a:gd name="T44" fmla="*/ 2147483646 w 137"/>
                <a:gd name="T45" fmla="*/ 2147483646 h 202"/>
                <a:gd name="T46" fmla="*/ 2147483646 w 137"/>
                <a:gd name="T47" fmla="*/ 2147483646 h 202"/>
                <a:gd name="T48" fmla="*/ 2147483646 w 137"/>
                <a:gd name="T49" fmla="*/ 2147483646 h 202"/>
                <a:gd name="T50" fmla="*/ 2147483646 w 137"/>
                <a:gd name="T51" fmla="*/ 2147483646 h 202"/>
                <a:gd name="T52" fmla="*/ 2147483646 w 137"/>
                <a:gd name="T53" fmla="*/ 2147483646 h 202"/>
                <a:gd name="T54" fmla="*/ 2147483646 w 137"/>
                <a:gd name="T55" fmla="*/ 2147483646 h 202"/>
                <a:gd name="T56" fmla="*/ 2147483646 w 137"/>
                <a:gd name="T57" fmla="*/ 2147483646 h 202"/>
                <a:gd name="T58" fmla="*/ 2147483646 w 137"/>
                <a:gd name="T59" fmla="*/ 2147483646 h 202"/>
                <a:gd name="T60" fmla="*/ 2147483646 w 137"/>
                <a:gd name="T61" fmla="*/ 2147483646 h 202"/>
                <a:gd name="T62" fmla="*/ 2147483646 w 137"/>
                <a:gd name="T63" fmla="*/ 2147483646 h 202"/>
                <a:gd name="T64" fmla="*/ 2147483646 w 137"/>
                <a:gd name="T65" fmla="*/ 2147483646 h 202"/>
                <a:gd name="T66" fmla="*/ 2147483646 w 137"/>
                <a:gd name="T67" fmla="*/ 2147483646 h 202"/>
                <a:gd name="T68" fmla="*/ 2147483646 w 137"/>
                <a:gd name="T69" fmla="*/ 2147483646 h 202"/>
                <a:gd name="T70" fmla="*/ 2147483646 w 137"/>
                <a:gd name="T71" fmla="*/ 0 h 2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7" h="202">
                  <a:moveTo>
                    <a:pt x="103" y="102"/>
                  </a:moveTo>
                  <a:lnTo>
                    <a:pt x="90" y="102"/>
                  </a:lnTo>
                  <a:lnTo>
                    <a:pt x="79" y="102"/>
                  </a:lnTo>
                  <a:lnTo>
                    <a:pt x="67" y="103"/>
                  </a:lnTo>
                  <a:lnTo>
                    <a:pt x="56" y="105"/>
                  </a:lnTo>
                  <a:lnTo>
                    <a:pt x="46" y="110"/>
                  </a:lnTo>
                  <a:lnTo>
                    <a:pt x="38" y="118"/>
                  </a:lnTo>
                  <a:lnTo>
                    <a:pt x="33" y="128"/>
                  </a:lnTo>
                  <a:lnTo>
                    <a:pt x="32" y="140"/>
                  </a:lnTo>
                  <a:lnTo>
                    <a:pt x="33" y="151"/>
                  </a:lnTo>
                  <a:lnTo>
                    <a:pt x="37" y="161"/>
                  </a:lnTo>
                  <a:lnTo>
                    <a:pt x="42" y="170"/>
                  </a:lnTo>
                  <a:lnTo>
                    <a:pt x="51" y="175"/>
                  </a:lnTo>
                  <a:lnTo>
                    <a:pt x="62" y="176"/>
                  </a:lnTo>
                  <a:lnTo>
                    <a:pt x="71" y="176"/>
                  </a:lnTo>
                  <a:lnTo>
                    <a:pt x="79" y="172"/>
                  </a:lnTo>
                  <a:lnTo>
                    <a:pt x="87" y="167"/>
                  </a:lnTo>
                  <a:lnTo>
                    <a:pt x="94" y="157"/>
                  </a:lnTo>
                  <a:lnTo>
                    <a:pt x="99" y="144"/>
                  </a:lnTo>
                  <a:lnTo>
                    <a:pt x="101" y="125"/>
                  </a:lnTo>
                  <a:lnTo>
                    <a:pt x="103" y="102"/>
                  </a:lnTo>
                  <a:close/>
                  <a:moveTo>
                    <a:pt x="71" y="0"/>
                  </a:moveTo>
                  <a:lnTo>
                    <a:pt x="90" y="1"/>
                  </a:lnTo>
                  <a:lnTo>
                    <a:pt x="105" y="6"/>
                  </a:lnTo>
                  <a:lnTo>
                    <a:pt x="116" y="13"/>
                  </a:lnTo>
                  <a:lnTo>
                    <a:pt x="125" y="22"/>
                  </a:lnTo>
                  <a:lnTo>
                    <a:pt x="130" y="32"/>
                  </a:lnTo>
                  <a:lnTo>
                    <a:pt x="132" y="45"/>
                  </a:lnTo>
                  <a:lnTo>
                    <a:pt x="134" y="58"/>
                  </a:lnTo>
                  <a:lnTo>
                    <a:pt x="134" y="153"/>
                  </a:lnTo>
                  <a:lnTo>
                    <a:pt x="135" y="175"/>
                  </a:lnTo>
                  <a:lnTo>
                    <a:pt x="137" y="198"/>
                  </a:lnTo>
                  <a:lnTo>
                    <a:pt x="103" y="198"/>
                  </a:lnTo>
                  <a:lnTo>
                    <a:pt x="103" y="170"/>
                  </a:lnTo>
                  <a:lnTo>
                    <a:pt x="94" y="185"/>
                  </a:lnTo>
                  <a:lnTo>
                    <a:pt x="83" y="195"/>
                  </a:lnTo>
                  <a:lnTo>
                    <a:pt x="71" y="201"/>
                  </a:lnTo>
                  <a:lnTo>
                    <a:pt x="53" y="202"/>
                  </a:lnTo>
                  <a:lnTo>
                    <a:pt x="36" y="200"/>
                  </a:lnTo>
                  <a:lnTo>
                    <a:pt x="21" y="193"/>
                  </a:lnTo>
                  <a:lnTo>
                    <a:pt x="11" y="185"/>
                  </a:lnTo>
                  <a:lnTo>
                    <a:pt x="5" y="171"/>
                  </a:lnTo>
                  <a:lnTo>
                    <a:pt x="1" y="156"/>
                  </a:lnTo>
                  <a:lnTo>
                    <a:pt x="0" y="139"/>
                  </a:lnTo>
                  <a:lnTo>
                    <a:pt x="1" y="120"/>
                  </a:lnTo>
                  <a:lnTo>
                    <a:pt x="9" y="107"/>
                  </a:lnTo>
                  <a:lnTo>
                    <a:pt x="17" y="97"/>
                  </a:lnTo>
                  <a:lnTo>
                    <a:pt x="28" y="88"/>
                  </a:lnTo>
                  <a:lnTo>
                    <a:pt x="42" y="83"/>
                  </a:lnTo>
                  <a:lnTo>
                    <a:pt x="56" y="79"/>
                  </a:lnTo>
                  <a:lnTo>
                    <a:pt x="72" y="78"/>
                  </a:lnTo>
                  <a:lnTo>
                    <a:pt x="87" y="78"/>
                  </a:lnTo>
                  <a:lnTo>
                    <a:pt x="103" y="78"/>
                  </a:lnTo>
                  <a:lnTo>
                    <a:pt x="103" y="67"/>
                  </a:lnTo>
                  <a:lnTo>
                    <a:pt x="103" y="56"/>
                  </a:lnTo>
                  <a:lnTo>
                    <a:pt x="100" y="46"/>
                  </a:lnTo>
                  <a:lnTo>
                    <a:pt x="97" y="37"/>
                  </a:lnTo>
                  <a:lnTo>
                    <a:pt x="92" y="30"/>
                  </a:lnTo>
                  <a:lnTo>
                    <a:pt x="82" y="26"/>
                  </a:lnTo>
                  <a:lnTo>
                    <a:pt x="69" y="24"/>
                  </a:lnTo>
                  <a:lnTo>
                    <a:pt x="56" y="26"/>
                  </a:lnTo>
                  <a:lnTo>
                    <a:pt x="46" y="34"/>
                  </a:lnTo>
                  <a:lnTo>
                    <a:pt x="41" y="45"/>
                  </a:lnTo>
                  <a:lnTo>
                    <a:pt x="40" y="58"/>
                  </a:lnTo>
                  <a:lnTo>
                    <a:pt x="5" y="58"/>
                  </a:lnTo>
                  <a:lnTo>
                    <a:pt x="7" y="40"/>
                  </a:lnTo>
                  <a:lnTo>
                    <a:pt x="14" y="24"/>
                  </a:lnTo>
                  <a:lnTo>
                    <a:pt x="23" y="13"/>
                  </a:lnTo>
                  <a:lnTo>
                    <a:pt x="36" y="5"/>
                  </a:lnTo>
                  <a:lnTo>
                    <a:pt x="52" y="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40" name="Freeform 13">
              <a:extLst>
                <a:ext uri="{FF2B5EF4-FFF2-40B4-BE49-F238E27FC236}">
                  <a16:creationId xmlns:a16="http://schemas.microsoft.com/office/drawing/2014/main" id="{2CBC0BD6-0FC5-DE43-AC5B-F89531F886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84539" y="2954338"/>
              <a:ext cx="73025" cy="107950"/>
            </a:xfrm>
            <a:custGeom>
              <a:avLst/>
              <a:gdLst>
                <a:gd name="T0" fmla="*/ 2147483646 w 137"/>
                <a:gd name="T1" fmla="*/ 2147483646 h 202"/>
                <a:gd name="T2" fmla="*/ 2147483646 w 137"/>
                <a:gd name="T3" fmla="*/ 2147483646 h 202"/>
                <a:gd name="T4" fmla="*/ 2147483646 w 137"/>
                <a:gd name="T5" fmla="*/ 2147483646 h 202"/>
                <a:gd name="T6" fmla="*/ 2147483646 w 137"/>
                <a:gd name="T7" fmla="*/ 2147483646 h 202"/>
                <a:gd name="T8" fmla="*/ 2147483646 w 137"/>
                <a:gd name="T9" fmla="*/ 2147483646 h 202"/>
                <a:gd name="T10" fmla="*/ 2147483646 w 137"/>
                <a:gd name="T11" fmla="*/ 2147483646 h 202"/>
                <a:gd name="T12" fmla="*/ 2147483646 w 137"/>
                <a:gd name="T13" fmla="*/ 2147483646 h 202"/>
                <a:gd name="T14" fmla="*/ 2147483646 w 137"/>
                <a:gd name="T15" fmla="*/ 2147483646 h 202"/>
                <a:gd name="T16" fmla="*/ 2147483646 w 137"/>
                <a:gd name="T17" fmla="*/ 2147483646 h 202"/>
                <a:gd name="T18" fmla="*/ 2147483646 w 137"/>
                <a:gd name="T19" fmla="*/ 2147483646 h 202"/>
                <a:gd name="T20" fmla="*/ 2147483646 w 137"/>
                <a:gd name="T21" fmla="*/ 0 h 202"/>
                <a:gd name="T22" fmla="*/ 2147483646 w 137"/>
                <a:gd name="T23" fmla="*/ 2147483646 h 202"/>
                <a:gd name="T24" fmla="*/ 2147483646 w 137"/>
                <a:gd name="T25" fmla="*/ 2147483646 h 202"/>
                <a:gd name="T26" fmla="*/ 2147483646 w 137"/>
                <a:gd name="T27" fmla="*/ 2147483646 h 202"/>
                <a:gd name="T28" fmla="*/ 2147483646 w 137"/>
                <a:gd name="T29" fmla="*/ 2147483646 h 202"/>
                <a:gd name="T30" fmla="*/ 2147483646 w 137"/>
                <a:gd name="T31" fmla="*/ 2147483646 h 202"/>
                <a:gd name="T32" fmla="*/ 2147483646 w 137"/>
                <a:gd name="T33" fmla="*/ 2147483646 h 202"/>
                <a:gd name="T34" fmla="*/ 2147483646 w 137"/>
                <a:gd name="T35" fmla="*/ 2147483646 h 202"/>
                <a:gd name="T36" fmla="*/ 2147483646 w 137"/>
                <a:gd name="T37" fmla="*/ 2147483646 h 202"/>
                <a:gd name="T38" fmla="*/ 2147483646 w 137"/>
                <a:gd name="T39" fmla="*/ 2147483646 h 202"/>
                <a:gd name="T40" fmla="*/ 2147483646 w 137"/>
                <a:gd name="T41" fmla="*/ 2147483646 h 202"/>
                <a:gd name="T42" fmla="*/ 2147483646 w 137"/>
                <a:gd name="T43" fmla="*/ 2147483646 h 202"/>
                <a:gd name="T44" fmla="*/ 2147483646 w 137"/>
                <a:gd name="T45" fmla="*/ 2147483646 h 202"/>
                <a:gd name="T46" fmla="*/ 2147483646 w 137"/>
                <a:gd name="T47" fmla="*/ 2147483646 h 202"/>
                <a:gd name="T48" fmla="*/ 2147483646 w 137"/>
                <a:gd name="T49" fmla="*/ 2147483646 h 202"/>
                <a:gd name="T50" fmla="*/ 2147483646 w 137"/>
                <a:gd name="T51" fmla="*/ 2147483646 h 202"/>
                <a:gd name="T52" fmla="*/ 2147483646 w 137"/>
                <a:gd name="T53" fmla="*/ 2147483646 h 202"/>
                <a:gd name="T54" fmla="*/ 2147483646 w 137"/>
                <a:gd name="T55" fmla="*/ 2147483646 h 202"/>
                <a:gd name="T56" fmla="*/ 2147483646 w 137"/>
                <a:gd name="T57" fmla="*/ 2147483646 h 202"/>
                <a:gd name="T58" fmla="*/ 2147483646 w 137"/>
                <a:gd name="T59" fmla="*/ 2147483646 h 202"/>
                <a:gd name="T60" fmla="*/ 2147483646 w 137"/>
                <a:gd name="T61" fmla="*/ 2147483646 h 202"/>
                <a:gd name="T62" fmla="*/ 2147483646 w 137"/>
                <a:gd name="T63" fmla="*/ 2147483646 h 202"/>
                <a:gd name="T64" fmla="*/ 2147483646 w 137"/>
                <a:gd name="T65" fmla="*/ 2147483646 h 202"/>
                <a:gd name="T66" fmla="*/ 2147483646 w 137"/>
                <a:gd name="T67" fmla="*/ 2147483646 h 202"/>
                <a:gd name="T68" fmla="*/ 2147483646 w 137"/>
                <a:gd name="T69" fmla="*/ 2147483646 h 202"/>
                <a:gd name="T70" fmla="*/ 2147483646 w 137"/>
                <a:gd name="T71" fmla="*/ 0 h 2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7" h="202">
                  <a:moveTo>
                    <a:pt x="101" y="102"/>
                  </a:moveTo>
                  <a:lnTo>
                    <a:pt x="90" y="102"/>
                  </a:lnTo>
                  <a:lnTo>
                    <a:pt x="78" y="102"/>
                  </a:lnTo>
                  <a:lnTo>
                    <a:pt x="65" y="103"/>
                  </a:lnTo>
                  <a:lnTo>
                    <a:pt x="54" y="105"/>
                  </a:lnTo>
                  <a:lnTo>
                    <a:pt x="46" y="110"/>
                  </a:lnTo>
                  <a:lnTo>
                    <a:pt x="38" y="118"/>
                  </a:lnTo>
                  <a:lnTo>
                    <a:pt x="33" y="128"/>
                  </a:lnTo>
                  <a:lnTo>
                    <a:pt x="31" y="140"/>
                  </a:lnTo>
                  <a:lnTo>
                    <a:pt x="32" y="151"/>
                  </a:lnTo>
                  <a:lnTo>
                    <a:pt x="36" y="161"/>
                  </a:lnTo>
                  <a:lnTo>
                    <a:pt x="42" y="170"/>
                  </a:lnTo>
                  <a:lnTo>
                    <a:pt x="51" y="175"/>
                  </a:lnTo>
                  <a:lnTo>
                    <a:pt x="62" y="176"/>
                  </a:lnTo>
                  <a:lnTo>
                    <a:pt x="69" y="176"/>
                  </a:lnTo>
                  <a:lnTo>
                    <a:pt x="78" y="172"/>
                  </a:lnTo>
                  <a:lnTo>
                    <a:pt x="86" y="167"/>
                  </a:lnTo>
                  <a:lnTo>
                    <a:pt x="93" y="157"/>
                  </a:lnTo>
                  <a:lnTo>
                    <a:pt x="98" y="144"/>
                  </a:lnTo>
                  <a:lnTo>
                    <a:pt x="101" y="125"/>
                  </a:lnTo>
                  <a:lnTo>
                    <a:pt x="101" y="102"/>
                  </a:lnTo>
                  <a:close/>
                  <a:moveTo>
                    <a:pt x="70" y="0"/>
                  </a:moveTo>
                  <a:lnTo>
                    <a:pt x="89" y="1"/>
                  </a:lnTo>
                  <a:lnTo>
                    <a:pt x="104" y="6"/>
                  </a:lnTo>
                  <a:lnTo>
                    <a:pt x="116" y="13"/>
                  </a:lnTo>
                  <a:lnTo>
                    <a:pt x="124" y="22"/>
                  </a:lnTo>
                  <a:lnTo>
                    <a:pt x="129" y="32"/>
                  </a:lnTo>
                  <a:lnTo>
                    <a:pt x="132" y="45"/>
                  </a:lnTo>
                  <a:lnTo>
                    <a:pt x="132" y="58"/>
                  </a:lnTo>
                  <a:lnTo>
                    <a:pt x="132" y="153"/>
                  </a:lnTo>
                  <a:lnTo>
                    <a:pt x="134" y="175"/>
                  </a:lnTo>
                  <a:lnTo>
                    <a:pt x="137" y="198"/>
                  </a:lnTo>
                  <a:lnTo>
                    <a:pt x="103" y="198"/>
                  </a:lnTo>
                  <a:lnTo>
                    <a:pt x="103" y="170"/>
                  </a:lnTo>
                  <a:lnTo>
                    <a:pt x="101" y="170"/>
                  </a:lnTo>
                  <a:lnTo>
                    <a:pt x="93" y="185"/>
                  </a:lnTo>
                  <a:lnTo>
                    <a:pt x="83" y="195"/>
                  </a:lnTo>
                  <a:lnTo>
                    <a:pt x="69" y="201"/>
                  </a:lnTo>
                  <a:lnTo>
                    <a:pt x="53" y="202"/>
                  </a:lnTo>
                  <a:lnTo>
                    <a:pt x="34" y="200"/>
                  </a:lnTo>
                  <a:lnTo>
                    <a:pt x="21" y="193"/>
                  </a:lnTo>
                  <a:lnTo>
                    <a:pt x="11" y="185"/>
                  </a:lnTo>
                  <a:lnTo>
                    <a:pt x="3" y="171"/>
                  </a:lnTo>
                  <a:lnTo>
                    <a:pt x="1" y="156"/>
                  </a:lnTo>
                  <a:lnTo>
                    <a:pt x="0" y="139"/>
                  </a:lnTo>
                  <a:lnTo>
                    <a:pt x="1" y="120"/>
                  </a:lnTo>
                  <a:lnTo>
                    <a:pt x="7" y="107"/>
                  </a:lnTo>
                  <a:lnTo>
                    <a:pt x="16" y="97"/>
                  </a:lnTo>
                  <a:lnTo>
                    <a:pt x="27" y="88"/>
                  </a:lnTo>
                  <a:lnTo>
                    <a:pt x="41" y="83"/>
                  </a:lnTo>
                  <a:lnTo>
                    <a:pt x="55" y="79"/>
                  </a:lnTo>
                  <a:lnTo>
                    <a:pt x="70" y="78"/>
                  </a:lnTo>
                  <a:lnTo>
                    <a:pt x="86" y="78"/>
                  </a:lnTo>
                  <a:lnTo>
                    <a:pt x="101" y="78"/>
                  </a:lnTo>
                  <a:lnTo>
                    <a:pt x="101" y="67"/>
                  </a:lnTo>
                  <a:lnTo>
                    <a:pt x="101" y="56"/>
                  </a:lnTo>
                  <a:lnTo>
                    <a:pt x="99" y="46"/>
                  </a:lnTo>
                  <a:lnTo>
                    <a:pt x="96" y="37"/>
                  </a:lnTo>
                  <a:lnTo>
                    <a:pt x="90" y="30"/>
                  </a:lnTo>
                  <a:lnTo>
                    <a:pt x="81" y="26"/>
                  </a:lnTo>
                  <a:lnTo>
                    <a:pt x="69" y="24"/>
                  </a:lnTo>
                  <a:lnTo>
                    <a:pt x="54" y="26"/>
                  </a:lnTo>
                  <a:lnTo>
                    <a:pt x="44" y="34"/>
                  </a:lnTo>
                  <a:lnTo>
                    <a:pt x="39" y="45"/>
                  </a:lnTo>
                  <a:lnTo>
                    <a:pt x="38" y="58"/>
                  </a:lnTo>
                  <a:lnTo>
                    <a:pt x="3" y="58"/>
                  </a:lnTo>
                  <a:lnTo>
                    <a:pt x="6" y="40"/>
                  </a:lnTo>
                  <a:lnTo>
                    <a:pt x="12" y="24"/>
                  </a:lnTo>
                  <a:lnTo>
                    <a:pt x="22" y="13"/>
                  </a:lnTo>
                  <a:lnTo>
                    <a:pt x="34" y="5"/>
                  </a:lnTo>
                  <a:lnTo>
                    <a:pt x="51" y="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41" name="Freeform 14">
              <a:extLst>
                <a:ext uri="{FF2B5EF4-FFF2-40B4-BE49-F238E27FC236}">
                  <a16:creationId xmlns:a16="http://schemas.microsoft.com/office/drawing/2014/main" id="{11E66E5C-E620-2843-B02D-3E10D366E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3439" y="2928938"/>
              <a:ext cx="57150" cy="131763"/>
            </a:xfrm>
            <a:custGeom>
              <a:avLst/>
              <a:gdLst>
                <a:gd name="T0" fmla="*/ 2147483646 w 107"/>
                <a:gd name="T1" fmla="*/ 0 h 249"/>
                <a:gd name="T2" fmla="*/ 2147483646 w 107"/>
                <a:gd name="T3" fmla="*/ 2147483646 h 249"/>
                <a:gd name="T4" fmla="*/ 2147483646 w 107"/>
                <a:gd name="T5" fmla="*/ 2147483646 h 249"/>
                <a:gd name="T6" fmla="*/ 2147483646 w 107"/>
                <a:gd name="T7" fmla="*/ 2147483646 h 249"/>
                <a:gd name="T8" fmla="*/ 2147483646 w 107"/>
                <a:gd name="T9" fmla="*/ 2147483646 h 249"/>
                <a:gd name="T10" fmla="*/ 2147483646 w 107"/>
                <a:gd name="T11" fmla="*/ 2147483646 h 249"/>
                <a:gd name="T12" fmla="*/ 2147483646 w 107"/>
                <a:gd name="T13" fmla="*/ 2147483646 h 249"/>
                <a:gd name="T14" fmla="*/ 2147483646 w 107"/>
                <a:gd name="T15" fmla="*/ 2147483646 h 249"/>
                <a:gd name="T16" fmla="*/ 2147483646 w 107"/>
                <a:gd name="T17" fmla="*/ 2147483646 h 249"/>
                <a:gd name="T18" fmla="*/ 2147483646 w 107"/>
                <a:gd name="T19" fmla="*/ 2147483646 h 249"/>
                <a:gd name="T20" fmla="*/ 2147483646 w 107"/>
                <a:gd name="T21" fmla="*/ 2147483646 h 249"/>
                <a:gd name="T22" fmla="*/ 2147483646 w 107"/>
                <a:gd name="T23" fmla="*/ 2147483646 h 249"/>
                <a:gd name="T24" fmla="*/ 2147483646 w 107"/>
                <a:gd name="T25" fmla="*/ 2147483646 h 249"/>
                <a:gd name="T26" fmla="*/ 2147483646 w 107"/>
                <a:gd name="T27" fmla="*/ 2147483646 h 249"/>
                <a:gd name="T28" fmla="*/ 2147483646 w 107"/>
                <a:gd name="T29" fmla="*/ 2147483646 h 249"/>
                <a:gd name="T30" fmla="*/ 2147483646 w 107"/>
                <a:gd name="T31" fmla="*/ 2147483646 h 249"/>
                <a:gd name="T32" fmla="*/ 2147483646 w 107"/>
                <a:gd name="T33" fmla="*/ 2147483646 h 249"/>
                <a:gd name="T34" fmla="*/ 2147483646 w 107"/>
                <a:gd name="T35" fmla="*/ 2147483646 h 249"/>
                <a:gd name="T36" fmla="*/ 2147483646 w 107"/>
                <a:gd name="T37" fmla="*/ 2147483646 h 249"/>
                <a:gd name="T38" fmla="*/ 2147483646 w 107"/>
                <a:gd name="T39" fmla="*/ 2147483646 h 249"/>
                <a:gd name="T40" fmla="*/ 2147483646 w 107"/>
                <a:gd name="T41" fmla="*/ 2147483646 h 249"/>
                <a:gd name="T42" fmla="*/ 2147483646 w 107"/>
                <a:gd name="T43" fmla="*/ 2147483646 h 249"/>
                <a:gd name="T44" fmla="*/ 2147483646 w 107"/>
                <a:gd name="T45" fmla="*/ 2147483646 h 249"/>
                <a:gd name="T46" fmla="*/ 2147483646 w 107"/>
                <a:gd name="T47" fmla="*/ 2147483646 h 249"/>
                <a:gd name="T48" fmla="*/ 0 w 107"/>
                <a:gd name="T49" fmla="*/ 2147483646 h 249"/>
                <a:gd name="T50" fmla="*/ 0 w 107"/>
                <a:gd name="T51" fmla="*/ 2147483646 h 249"/>
                <a:gd name="T52" fmla="*/ 2147483646 w 107"/>
                <a:gd name="T53" fmla="*/ 2147483646 h 249"/>
                <a:gd name="T54" fmla="*/ 2147483646 w 107"/>
                <a:gd name="T55" fmla="*/ 2147483646 h 249"/>
                <a:gd name="T56" fmla="*/ 2147483646 w 107"/>
                <a:gd name="T57" fmla="*/ 0 h 2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7" h="249">
                  <a:moveTo>
                    <a:pt x="64" y="0"/>
                  </a:moveTo>
                  <a:lnTo>
                    <a:pt x="64" y="52"/>
                  </a:lnTo>
                  <a:lnTo>
                    <a:pt x="106" y="52"/>
                  </a:lnTo>
                  <a:lnTo>
                    <a:pt x="106" y="75"/>
                  </a:lnTo>
                  <a:lnTo>
                    <a:pt x="64" y="75"/>
                  </a:lnTo>
                  <a:lnTo>
                    <a:pt x="64" y="194"/>
                  </a:lnTo>
                  <a:lnTo>
                    <a:pt x="64" y="202"/>
                  </a:lnTo>
                  <a:lnTo>
                    <a:pt x="65" y="208"/>
                  </a:lnTo>
                  <a:lnTo>
                    <a:pt x="67" y="213"/>
                  </a:lnTo>
                  <a:lnTo>
                    <a:pt x="72" y="218"/>
                  </a:lnTo>
                  <a:lnTo>
                    <a:pt x="81" y="222"/>
                  </a:lnTo>
                  <a:lnTo>
                    <a:pt x="93" y="223"/>
                  </a:lnTo>
                  <a:lnTo>
                    <a:pt x="96" y="223"/>
                  </a:lnTo>
                  <a:lnTo>
                    <a:pt x="101" y="222"/>
                  </a:lnTo>
                  <a:lnTo>
                    <a:pt x="107" y="222"/>
                  </a:lnTo>
                  <a:lnTo>
                    <a:pt x="107" y="245"/>
                  </a:lnTo>
                  <a:lnTo>
                    <a:pt x="92" y="248"/>
                  </a:lnTo>
                  <a:lnTo>
                    <a:pt x="76" y="249"/>
                  </a:lnTo>
                  <a:lnTo>
                    <a:pt x="60" y="248"/>
                  </a:lnTo>
                  <a:lnTo>
                    <a:pt x="48" y="243"/>
                  </a:lnTo>
                  <a:lnTo>
                    <a:pt x="39" y="236"/>
                  </a:lnTo>
                  <a:lnTo>
                    <a:pt x="34" y="227"/>
                  </a:lnTo>
                  <a:lnTo>
                    <a:pt x="33" y="214"/>
                  </a:lnTo>
                  <a:lnTo>
                    <a:pt x="33" y="75"/>
                  </a:lnTo>
                  <a:lnTo>
                    <a:pt x="0" y="75"/>
                  </a:lnTo>
                  <a:lnTo>
                    <a:pt x="0" y="52"/>
                  </a:lnTo>
                  <a:lnTo>
                    <a:pt x="33" y="52"/>
                  </a:lnTo>
                  <a:lnTo>
                    <a:pt x="33" y="1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42" name="Freeform 15">
              <a:extLst>
                <a:ext uri="{FF2B5EF4-FFF2-40B4-BE49-F238E27FC236}">
                  <a16:creationId xmlns:a16="http://schemas.microsoft.com/office/drawing/2014/main" id="{268D7646-5A84-7E4D-B7FE-7A4F5E4A13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94089" y="2913063"/>
              <a:ext cx="92075" cy="146050"/>
            </a:xfrm>
            <a:custGeom>
              <a:avLst/>
              <a:gdLst>
                <a:gd name="T0" fmla="*/ 2147483646 w 173"/>
                <a:gd name="T1" fmla="*/ 2147483646 h 277"/>
                <a:gd name="T2" fmla="*/ 2147483646 w 173"/>
                <a:gd name="T3" fmla="*/ 2147483646 h 277"/>
                <a:gd name="T4" fmla="*/ 2147483646 w 173"/>
                <a:gd name="T5" fmla="*/ 2147483646 h 277"/>
                <a:gd name="T6" fmla="*/ 2147483646 w 173"/>
                <a:gd name="T7" fmla="*/ 2147483646 h 277"/>
                <a:gd name="T8" fmla="*/ 2147483646 w 173"/>
                <a:gd name="T9" fmla="*/ 2147483646 h 277"/>
                <a:gd name="T10" fmla="*/ 2147483646 w 173"/>
                <a:gd name="T11" fmla="*/ 2147483646 h 277"/>
                <a:gd name="T12" fmla="*/ 2147483646 w 173"/>
                <a:gd name="T13" fmla="*/ 2147483646 h 277"/>
                <a:gd name="T14" fmla="*/ 2147483646 w 173"/>
                <a:gd name="T15" fmla="*/ 2147483646 h 277"/>
                <a:gd name="T16" fmla="*/ 2147483646 w 173"/>
                <a:gd name="T17" fmla="*/ 2147483646 h 277"/>
                <a:gd name="T18" fmla="*/ 2147483646 w 173"/>
                <a:gd name="T19" fmla="*/ 2147483646 h 277"/>
                <a:gd name="T20" fmla="*/ 2147483646 w 173"/>
                <a:gd name="T21" fmla="*/ 2147483646 h 277"/>
                <a:gd name="T22" fmla="*/ 2147483646 w 173"/>
                <a:gd name="T23" fmla="*/ 2147483646 h 277"/>
                <a:gd name="T24" fmla="*/ 2147483646 w 173"/>
                <a:gd name="T25" fmla="*/ 2147483646 h 277"/>
                <a:gd name="T26" fmla="*/ 2147483646 w 173"/>
                <a:gd name="T27" fmla="*/ 2147483646 h 277"/>
                <a:gd name="T28" fmla="*/ 2147483646 w 173"/>
                <a:gd name="T29" fmla="*/ 2147483646 h 277"/>
                <a:gd name="T30" fmla="*/ 0 w 173"/>
                <a:gd name="T31" fmla="*/ 0 h 277"/>
                <a:gd name="T32" fmla="*/ 2147483646 w 173"/>
                <a:gd name="T33" fmla="*/ 2147483646 h 277"/>
                <a:gd name="T34" fmla="*/ 2147483646 w 173"/>
                <a:gd name="T35" fmla="*/ 2147483646 h 277"/>
                <a:gd name="T36" fmla="*/ 2147483646 w 173"/>
                <a:gd name="T37" fmla="*/ 2147483646 h 277"/>
                <a:gd name="T38" fmla="*/ 2147483646 w 173"/>
                <a:gd name="T39" fmla="*/ 2147483646 h 277"/>
                <a:gd name="T40" fmla="*/ 2147483646 w 173"/>
                <a:gd name="T41" fmla="*/ 2147483646 h 277"/>
                <a:gd name="T42" fmla="*/ 2147483646 w 173"/>
                <a:gd name="T43" fmla="*/ 2147483646 h 277"/>
                <a:gd name="T44" fmla="*/ 2147483646 w 173"/>
                <a:gd name="T45" fmla="*/ 2147483646 h 277"/>
                <a:gd name="T46" fmla="*/ 2147483646 w 173"/>
                <a:gd name="T47" fmla="*/ 2147483646 h 277"/>
                <a:gd name="T48" fmla="*/ 2147483646 w 173"/>
                <a:gd name="T49" fmla="*/ 2147483646 h 277"/>
                <a:gd name="T50" fmla="*/ 2147483646 w 173"/>
                <a:gd name="T51" fmla="*/ 2147483646 h 277"/>
                <a:gd name="T52" fmla="*/ 2147483646 w 173"/>
                <a:gd name="T53" fmla="*/ 2147483646 h 277"/>
                <a:gd name="T54" fmla="*/ 2147483646 w 173"/>
                <a:gd name="T55" fmla="*/ 2147483646 h 277"/>
                <a:gd name="T56" fmla="*/ 2147483646 w 173"/>
                <a:gd name="T57" fmla="*/ 2147483646 h 277"/>
                <a:gd name="T58" fmla="*/ 2147483646 w 173"/>
                <a:gd name="T59" fmla="*/ 2147483646 h 277"/>
                <a:gd name="T60" fmla="*/ 2147483646 w 173"/>
                <a:gd name="T61" fmla="*/ 2147483646 h 277"/>
                <a:gd name="T62" fmla="*/ 0 w 173"/>
                <a:gd name="T63" fmla="*/ 0 h 2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3" h="277">
                  <a:moveTo>
                    <a:pt x="36" y="147"/>
                  </a:moveTo>
                  <a:lnTo>
                    <a:pt x="36" y="246"/>
                  </a:lnTo>
                  <a:lnTo>
                    <a:pt x="86" y="246"/>
                  </a:lnTo>
                  <a:lnTo>
                    <a:pt x="103" y="244"/>
                  </a:lnTo>
                  <a:lnTo>
                    <a:pt x="116" y="239"/>
                  </a:lnTo>
                  <a:lnTo>
                    <a:pt x="126" y="230"/>
                  </a:lnTo>
                  <a:lnTo>
                    <a:pt x="132" y="220"/>
                  </a:lnTo>
                  <a:lnTo>
                    <a:pt x="135" y="209"/>
                  </a:lnTo>
                  <a:lnTo>
                    <a:pt x="137" y="199"/>
                  </a:lnTo>
                  <a:lnTo>
                    <a:pt x="135" y="182"/>
                  </a:lnTo>
                  <a:lnTo>
                    <a:pt x="130" y="170"/>
                  </a:lnTo>
                  <a:lnTo>
                    <a:pt x="123" y="160"/>
                  </a:lnTo>
                  <a:lnTo>
                    <a:pt x="113" y="153"/>
                  </a:lnTo>
                  <a:lnTo>
                    <a:pt x="102" y="150"/>
                  </a:lnTo>
                  <a:lnTo>
                    <a:pt x="88" y="147"/>
                  </a:lnTo>
                  <a:lnTo>
                    <a:pt x="73" y="147"/>
                  </a:lnTo>
                  <a:lnTo>
                    <a:pt x="36" y="147"/>
                  </a:lnTo>
                  <a:close/>
                  <a:moveTo>
                    <a:pt x="36" y="31"/>
                  </a:moveTo>
                  <a:lnTo>
                    <a:pt x="36" y="116"/>
                  </a:lnTo>
                  <a:lnTo>
                    <a:pt x="87" y="116"/>
                  </a:lnTo>
                  <a:lnTo>
                    <a:pt x="102" y="114"/>
                  </a:lnTo>
                  <a:lnTo>
                    <a:pt x="113" y="109"/>
                  </a:lnTo>
                  <a:lnTo>
                    <a:pt x="122" y="99"/>
                  </a:lnTo>
                  <a:lnTo>
                    <a:pt x="127" y="87"/>
                  </a:lnTo>
                  <a:lnTo>
                    <a:pt x="128" y="72"/>
                  </a:lnTo>
                  <a:lnTo>
                    <a:pt x="127" y="59"/>
                  </a:lnTo>
                  <a:lnTo>
                    <a:pt x="122" y="47"/>
                  </a:lnTo>
                  <a:lnTo>
                    <a:pt x="113" y="38"/>
                  </a:lnTo>
                  <a:lnTo>
                    <a:pt x="102" y="32"/>
                  </a:lnTo>
                  <a:lnTo>
                    <a:pt x="86" y="31"/>
                  </a:lnTo>
                  <a:lnTo>
                    <a:pt x="36" y="31"/>
                  </a:lnTo>
                  <a:close/>
                  <a:moveTo>
                    <a:pt x="0" y="0"/>
                  </a:moveTo>
                  <a:lnTo>
                    <a:pt x="91" y="0"/>
                  </a:lnTo>
                  <a:lnTo>
                    <a:pt x="111" y="1"/>
                  </a:lnTo>
                  <a:lnTo>
                    <a:pt x="127" y="5"/>
                  </a:lnTo>
                  <a:lnTo>
                    <a:pt x="138" y="11"/>
                  </a:lnTo>
                  <a:lnTo>
                    <a:pt x="147" y="20"/>
                  </a:lnTo>
                  <a:lnTo>
                    <a:pt x="153" y="28"/>
                  </a:lnTo>
                  <a:lnTo>
                    <a:pt x="160" y="43"/>
                  </a:lnTo>
                  <a:lnTo>
                    <a:pt x="163" y="57"/>
                  </a:lnTo>
                  <a:lnTo>
                    <a:pt x="164" y="64"/>
                  </a:lnTo>
                  <a:lnTo>
                    <a:pt x="163" y="84"/>
                  </a:lnTo>
                  <a:lnTo>
                    <a:pt x="158" y="100"/>
                  </a:lnTo>
                  <a:lnTo>
                    <a:pt x="148" y="114"/>
                  </a:lnTo>
                  <a:lnTo>
                    <a:pt x="135" y="124"/>
                  </a:lnTo>
                  <a:lnTo>
                    <a:pt x="116" y="131"/>
                  </a:lnTo>
                  <a:lnTo>
                    <a:pt x="116" y="132"/>
                  </a:lnTo>
                  <a:lnTo>
                    <a:pt x="134" y="136"/>
                  </a:lnTo>
                  <a:lnTo>
                    <a:pt x="149" y="144"/>
                  </a:lnTo>
                  <a:lnTo>
                    <a:pt x="159" y="153"/>
                  </a:lnTo>
                  <a:lnTo>
                    <a:pt x="168" y="166"/>
                  </a:lnTo>
                  <a:lnTo>
                    <a:pt x="171" y="182"/>
                  </a:lnTo>
                  <a:lnTo>
                    <a:pt x="173" y="199"/>
                  </a:lnTo>
                  <a:lnTo>
                    <a:pt x="171" y="220"/>
                  </a:lnTo>
                  <a:lnTo>
                    <a:pt x="166" y="238"/>
                  </a:lnTo>
                  <a:lnTo>
                    <a:pt x="159" y="251"/>
                  </a:lnTo>
                  <a:lnTo>
                    <a:pt x="149" y="261"/>
                  </a:lnTo>
                  <a:lnTo>
                    <a:pt x="138" y="269"/>
                  </a:lnTo>
                  <a:lnTo>
                    <a:pt x="126" y="272"/>
                  </a:lnTo>
                  <a:lnTo>
                    <a:pt x="113" y="276"/>
                  </a:lnTo>
                  <a:lnTo>
                    <a:pt x="101" y="277"/>
                  </a:lnTo>
                  <a:lnTo>
                    <a:pt x="90" y="277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43" name="Freeform 16">
              <a:extLst>
                <a:ext uri="{FF2B5EF4-FFF2-40B4-BE49-F238E27FC236}">
                  <a16:creationId xmlns:a16="http://schemas.microsoft.com/office/drawing/2014/main" id="{0738BD7D-134C-C744-BF70-E5EDF905D6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13152" y="2954338"/>
              <a:ext cx="73025" cy="107950"/>
            </a:xfrm>
            <a:custGeom>
              <a:avLst/>
              <a:gdLst>
                <a:gd name="T0" fmla="*/ 2147483646 w 137"/>
                <a:gd name="T1" fmla="*/ 2147483646 h 202"/>
                <a:gd name="T2" fmla="*/ 2147483646 w 137"/>
                <a:gd name="T3" fmla="*/ 2147483646 h 202"/>
                <a:gd name="T4" fmla="*/ 2147483646 w 137"/>
                <a:gd name="T5" fmla="*/ 2147483646 h 202"/>
                <a:gd name="T6" fmla="*/ 2147483646 w 137"/>
                <a:gd name="T7" fmla="*/ 2147483646 h 202"/>
                <a:gd name="T8" fmla="*/ 2147483646 w 137"/>
                <a:gd name="T9" fmla="*/ 2147483646 h 202"/>
                <a:gd name="T10" fmla="*/ 2147483646 w 137"/>
                <a:gd name="T11" fmla="*/ 2147483646 h 202"/>
                <a:gd name="T12" fmla="*/ 2147483646 w 137"/>
                <a:gd name="T13" fmla="*/ 2147483646 h 202"/>
                <a:gd name="T14" fmla="*/ 2147483646 w 137"/>
                <a:gd name="T15" fmla="*/ 2147483646 h 202"/>
                <a:gd name="T16" fmla="*/ 2147483646 w 137"/>
                <a:gd name="T17" fmla="*/ 2147483646 h 202"/>
                <a:gd name="T18" fmla="*/ 2147483646 w 137"/>
                <a:gd name="T19" fmla="*/ 2147483646 h 202"/>
                <a:gd name="T20" fmla="*/ 2147483646 w 137"/>
                <a:gd name="T21" fmla="*/ 0 h 202"/>
                <a:gd name="T22" fmla="*/ 2147483646 w 137"/>
                <a:gd name="T23" fmla="*/ 2147483646 h 202"/>
                <a:gd name="T24" fmla="*/ 2147483646 w 137"/>
                <a:gd name="T25" fmla="*/ 2147483646 h 202"/>
                <a:gd name="T26" fmla="*/ 2147483646 w 137"/>
                <a:gd name="T27" fmla="*/ 2147483646 h 202"/>
                <a:gd name="T28" fmla="*/ 2147483646 w 137"/>
                <a:gd name="T29" fmla="*/ 2147483646 h 202"/>
                <a:gd name="T30" fmla="*/ 2147483646 w 137"/>
                <a:gd name="T31" fmla="*/ 2147483646 h 202"/>
                <a:gd name="T32" fmla="*/ 2147483646 w 137"/>
                <a:gd name="T33" fmla="*/ 2147483646 h 202"/>
                <a:gd name="T34" fmla="*/ 2147483646 w 137"/>
                <a:gd name="T35" fmla="*/ 2147483646 h 202"/>
                <a:gd name="T36" fmla="*/ 2147483646 w 137"/>
                <a:gd name="T37" fmla="*/ 2147483646 h 202"/>
                <a:gd name="T38" fmla="*/ 2147483646 w 137"/>
                <a:gd name="T39" fmla="*/ 2147483646 h 202"/>
                <a:gd name="T40" fmla="*/ 2147483646 w 137"/>
                <a:gd name="T41" fmla="*/ 2147483646 h 202"/>
                <a:gd name="T42" fmla="*/ 2147483646 w 137"/>
                <a:gd name="T43" fmla="*/ 2147483646 h 202"/>
                <a:gd name="T44" fmla="*/ 2147483646 w 137"/>
                <a:gd name="T45" fmla="*/ 2147483646 h 202"/>
                <a:gd name="T46" fmla="*/ 2147483646 w 137"/>
                <a:gd name="T47" fmla="*/ 2147483646 h 202"/>
                <a:gd name="T48" fmla="*/ 2147483646 w 137"/>
                <a:gd name="T49" fmla="*/ 2147483646 h 202"/>
                <a:gd name="T50" fmla="*/ 2147483646 w 137"/>
                <a:gd name="T51" fmla="*/ 2147483646 h 202"/>
                <a:gd name="T52" fmla="*/ 2147483646 w 137"/>
                <a:gd name="T53" fmla="*/ 2147483646 h 202"/>
                <a:gd name="T54" fmla="*/ 2147483646 w 137"/>
                <a:gd name="T55" fmla="*/ 2147483646 h 202"/>
                <a:gd name="T56" fmla="*/ 2147483646 w 137"/>
                <a:gd name="T57" fmla="*/ 2147483646 h 202"/>
                <a:gd name="T58" fmla="*/ 2147483646 w 137"/>
                <a:gd name="T59" fmla="*/ 2147483646 h 202"/>
                <a:gd name="T60" fmla="*/ 2147483646 w 137"/>
                <a:gd name="T61" fmla="*/ 2147483646 h 202"/>
                <a:gd name="T62" fmla="*/ 2147483646 w 137"/>
                <a:gd name="T63" fmla="*/ 2147483646 h 202"/>
                <a:gd name="T64" fmla="*/ 2147483646 w 137"/>
                <a:gd name="T65" fmla="*/ 2147483646 h 202"/>
                <a:gd name="T66" fmla="*/ 2147483646 w 137"/>
                <a:gd name="T67" fmla="*/ 2147483646 h 202"/>
                <a:gd name="T68" fmla="*/ 2147483646 w 137"/>
                <a:gd name="T69" fmla="*/ 2147483646 h 202"/>
                <a:gd name="T70" fmla="*/ 2147483646 w 137"/>
                <a:gd name="T71" fmla="*/ 0 h 2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7" h="202">
                  <a:moveTo>
                    <a:pt x="102" y="102"/>
                  </a:moveTo>
                  <a:lnTo>
                    <a:pt x="90" y="102"/>
                  </a:lnTo>
                  <a:lnTo>
                    <a:pt x="79" y="102"/>
                  </a:lnTo>
                  <a:lnTo>
                    <a:pt x="67" y="103"/>
                  </a:lnTo>
                  <a:lnTo>
                    <a:pt x="55" y="105"/>
                  </a:lnTo>
                  <a:lnTo>
                    <a:pt x="45" y="110"/>
                  </a:lnTo>
                  <a:lnTo>
                    <a:pt x="38" y="118"/>
                  </a:lnTo>
                  <a:lnTo>
                    <a:pt x="33" y="128"/>
                  </a:lnTo>
                  <a:lnTo>
                    <a:pt x="32" y="140"/>
                  </a:lnTo>
                  <a:lnTo>
                    <a:pt x="33" y="151"/>
                  </a:lnTo>
                  <a:lnTo>
                    <a:pt x="37" y="161"/>
                  </a:lnTo>
                  <a:lnTo>
                    <a:pt x="42" y="170"/>
                  </a:lnTo>
                  <a:lnTo>
                    <a:pt x="50" y="175"/>
                  </a:lnTo>
                  <a:lnTo>
                    <a:pt x="62" y="176"/>
                  </a:lnTo>
                  <a:lnTo>
                    <a:pt x="70" y="176"/>
                  </a:lnTo>
                  <a:lnTo>
                    <a:pt x="79" y="172"/>
                  </a:lnTo>
                  <a:lnTo>
                    <a:pt x="86" y="167"/>
                  </a:lnTo>
                  <a:lnTo>
                    <a:pt x="94" y="157"/>
                  </a:lnTo>
                  <a:lnTo>
                    <a:pt x="99" y="144"/>
                  </a:lnTo>
                  <a:lnTo>
                    <a:pt x="101" y="125"/>
                  </a:lnTo>
                  <a:lnTo>
                    <a:pt x="102" y="102"/>
                  </a:lnTo>
                  <a:close/>
                  <a:moveTo>
                    <a:pt x="70" y="0"/>
                  </a:moveTo>
                  <a:lnTo>
                    <a:pt x="90" y="1"/>
                  </a:lnTo>
                  <a:lnTo>
                    <a:pt x="105" y="6"/>
                  </a:lnTo>
                  <a:lnTo>
                    <a:pt x="116" y="13"/>
                  </a:lnTo>
                  <a:lnTo>
                    <a:pt x="125" y="22"/>
                  </a:lnTo>
                  <a:lnTo>
                    <a:pt x="130" y="32"/>
                  </a:lnTo>
                  <a:lnTo>
                    <a:pt x="132" y="45"/>
                  </a:lnTo>
                  <a:lnTo>
                    <a:pt x="133" y="58"/>
                  </a:lnTo>
                  <a:lnTo>
                    <a:pt x="133" y="153"/>
                  </a:lnTo>
                  <a:lnTo>
                    <a:pt x="135" y="175"/>
                  </a:lnTo>
                  <a:lnTo>
                    <a:pt x="137" y="198"/>
                  </a:lnTo>
                  <a:lnTo>
                    <a:pt x="102" y="198"/>
                  </a:lnTo>
                  <a:lnTo>
                    <a:pt x="102" y="170"/>
                  </a:lnTo>
                  <a:lnTo>
                    <a:pt x="94" y="185"/>
                  </a:lnTo>
                  <a:lnTo>
                    <a:pt x="83" y="195"/>
                  </a:lnTo>
                  <a:lnTo>
                    <a:pt x="70" y="201"/>
                  </a:lnTo>
                  <a:lnTo>
                    <a:pt x="53" y="202"/>
                  </a:lnTo>
                  <a:lnTo>
                    <a:pt x="34" y="200"/>
                  </a:lnTo>
                  <a:lnTo>
                    <a:pt x="21" y="193"/>
                  </a:lnTo>
                  <a:lnTo>
                    <a:pt x="11" y="185"/>
                  </a:lnTo>
                  <a:lnTo>
                    <a:pt x="5" y="171"/>
                  </a:lnTo>
                  <a:lnTo>
                    <a:pt x="1" y="156"/>
                  </a:lnTo>
                  <a:lnTo>
                    <a:pt x="0" y="139"/>
                  </a:lnTo>
                  <a:lnTo>
                    <a:pt x="2" y="120"/>
                  </a:lnTo>
                  <a:lnTo>
                    <a:pt x="8" y="107"/>
                  </a:lnTo>
                  <a:lnTo>
                    <a:pt x="17" y="97"/>
                  </a:lnTo>
                  <a:lnTo>
                    <a:pt x="28" y="88"/>
                  </a:lnTo>
                  <a:lnTo>
                    <a:pt x="42" y="83"/>
                  </a:lnTo>
                  <a:lnTo>
                    <a:pt x="55" y="79"/>
                  </a:lnTo>
                  <a:lnTo>
                    <a:pt x="71" y="78"/>
                  </a:lnTo>
                  <a:lnTo>
                    <a:pt x="86" y="78"/>
                  </a:lnTo>
                  <a:lnTo>
                    <a:pt x="102" y="78"/>
                  </a:lnTo>
                  <a:lnTo>
                    <a:pt x="102" y="67"/>
                  </a:lnTo>
                  <a:lnTo>
                    <a:pt x="101" y="56"/>
                  </a:lnTo>
                  <a:lnTo>
                    <a:pt x="100" y="46"/>
                  </a:lnTo>
                  <a:lnTo>
                    <a:pt x="96" y="37"/>
                  </a:lnTo>
                  <a:lnTo>
                    <a:pt x="91" y="30"/>
                  </a:lnTo>
                  <a:lnTo>
                    <a:pt x="81" y="26"/>
                  </a:lnTo>
                  <a:lnTo>
                    <a:pt x="69" y="24"/>
                  </a:lnTo>
                  <a:lnTo>
                    <a:pt x="55" y="26"/>
                  </a:lnTo>
                  <a:lnTo>
                    <a:pt x="45" y="34"/>
                  </a:lnTo>
                  <a:lnTo>
                    <a:pt x="39" y="45"/>
                  </a:lnTo>
                  <a:lnTo>
                    <a:pt x="39" y="58"/>
                  </a:lnTo>
                  <a:lnTo>
                    <a:pt x="5" y="58"/>
                  </a:lnTo>
                  <a:lnTo>
                    <a:pt x="7" y="40"/>
                  </a:lnTo>
                  <a:lnTo>
                    <a:pt x="13" y="24"/>
                  </a:lnTo>
                  <a:lnTo>
                    <a:pt x="23" y="13"/>
                  </a:lnTo>
                  <a:lnTo>
                    <a:pt x="36" y="5"/>
                  </a:lnTo>
                  <a:lnTo>
                    <a:pt x="52" y="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44" name="Freeform 17">
              <a:extLst>
                <a:ext uri="{FF2B5EF4-FFF2-40B4-BE49-F238E27FC236}">
                  <a16:creationId xmlns:a16="http://schemas.microsoft.com/office/drawing/2014/main" id="{1A0950F4-604B-8540-BF33-34D705FE6E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2052" y="2957513"/>
              <a:ext cx="87313" cy="141288"/>
            </a:xfrm>
            <a:custGeom>
              <a:avLst/>
              <a:gdLst>
                <a:gd name="T0" fmla="*/ 0 w 165"/>
                <a:gd name="T1" fmla="*/ 0 h 267"/>
                <a:gd name="T2" fmla="*/ 2147483646 w 165"/>
                <a:gd name="T3" fmla="*/ 0 h 267"/>
                <a:gd name="T4" fmla="*/ 2147483646 w 165"/>
                <a:gd name="T5" fmla="*/ 2147483646 h 267"/>
                <a:gd name="T6" fmla="*/ 2147483646 w 165"/>
                <a:gd name="T7" fmla="*/ 2147483646 h 267"/>
                <a:gd name="T8" fmla="*/ 2147483646 w 165"/>
                <a:gd name="T9" fmla="*/ 0 h 267"/>
                <a:gd name="T10" fmla="*/ 2147483646 w 165"/>
                <a:gd name="T11" fmla="*/ 0 h 267"/>
                <a:gd name="T12" fmla="*/ 2147483646 w 165"/>
                <a:gd name="T13" fmla="*/ 2147483646 h 267"/>
                <a:gd name="T14" fmla="*/ 2147483646 w 165"/>
                <a:gd name="T15" fmla="*/ 2147483646 h 267"/>
                <a:gd name="T16" fmla="*/ 2147483646 w 165"/>
                <a:gd name="T17" fmla="*/ 2147483646 h 267"/>
                <a:gd name="T18" fmla="*/ 0 w 165"/>
                <a:gd name="T19" fmla="*/ 0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5" h="267">
                  <a:moveTo>
                    <a:pt x="0" y="0"/>
                  </a:moveTo>
                  <a:lnTo>
                    <a:pt x="37" y="0"/>
                  </a:lnTo>
                  <a:lnTo>
                    <a:pt x="83" y="158"/>
                  </a:lnTo>
                  <a:lnTo>
                    <a:pt x="84" y="158"/>
                  </a:lnTo>
                  <a:lnTo>
                    <a:pt x="130" y="0"/>
                  </a:lnTo>
                  <a:lnTo>
                    <a:pt x="165" y="0"/>
                  </a:lnTo>
                  <a:lnTo>
                    <a:pt x="77" y="267"/>
                  </a:lnTo>
                  <a:lnTo>
                    <a:pt x="45" y="267"/>
                  </a:lnTo>
                  <a:lnTo>
                    <a:pt x="66" y="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45" name="Freeform 18">
              <a:extLst>
                <a:ext uri="{FF2B5EF4-FFF2-40B4-BE49-F238E27FC236}">
                  <a16:creationId xmlns:a16="http://schemas.microsoft.com/office/drawing/2014/main" id="{E7DAF87F-1338-4C41-A684-1B6F36A857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03652" y="2954338"/>
              <a:ext cx="76200" cy="107950"/>
            </a:xfrm>
            <a:custGeom>
              <a:avLst/>
              <a:gdLst>
                <a:gd name="T0" fmla="*/ 2147483646 w 144"/>
                <a:gd name="T1" fmla="*/ 2147483646 h 202"/>
                <a:gd name="T2" fmla="*/ 2147483646 w 144"/>
                <a:gd name="T3" fmla="*/ 2147483646 h 202"/>
                <a:gd name="T4" fmla="*/ 2147483646 w 144"/>
                <a:gd name="T5" fmla="*/ 2147483646 h 202"/>
                <a:gd name="T6" fmla="*/ 2147483646 w 144"/>
                <a:gd name="T7" fmla="*/ 2147483646 h 202"/>
                <a:gd name="T8" fmla="*/ 2147483646 w 144"/>
                <a:gd name="T9" fmla="*/ 2147483646 h 202"/>
                <a:gd name="T10" fmla="*/ 2147483646 w 144"/>
                <a:gd name="T11" fmla="*/ 2147483646 h 202"/>
                <a:gd name="T12" fmla="*/ 2147483646 w 144"/>
                <a:gd name="T13" fmla="*/ 2147483646 h 202"/>
                <a:gd name="T14" fmla="*/ 2147483646 w 144"/>
                <a:gd name="T15" fmla="*/ 2147483646 h 202"/>
                <a:gd name="T16" fmla="*/ 2147483646 w 144"/>
                <a:gd name="T17" fmla="*/ 2147483646 h 202"/>
                <a:gd name="T18" fmla="*/ 2147483646 w 144"/>
                <a:gd name="T19" fmla="*/ 2147483646 h 202"/>
                <a:gd name="T20" fmla="*/ 2147483646 w 144"/>
                <a:gd name="T21" fmla="*/ 2147483646 h 202"/>
                <a:gd name="T22" fmla="*/ 2147483646 w 144"/>
                <a:gd name="T23" fmla="*/ 2147483646 h 202"/>
                <a:gd name="T24" fmla="*/ 2147483646 w 144"/>
                <a:gd name="T25" fmla="*/ 2147483646 h 202"/>
                <a:gd name="T26" fmla="*/ 2147483646 w 144"/>
                <a:gd name="T27" fmla="*/ 2147483646 h 202"/>
                <a:gd name="T28" fmla="*/ 2147483646 w 144"/>
                <a:gd name="T29" fmla="*/ 2147483646 h 202"/>
                <a:gd name="T30" fmla="*/ 2147483646 w 144"/>
                <a:gd name="T31" fmla="*/ 2147483646 h 202"/>
                <a:gd name="T32" fmla="*/ 2147483646 w 144"/>
                <a:gd name="T33" fmla="*/ 0 h 202"/>
                <a:gd name="T34" fmla="*/ 2147483646 w 144"/>
                <a:gd name="T35" fmla="*/ 2147483646 h 202"/>
                <a:gd name="T36" fmla="*/ 2147483646 w 144"/>
                <a:gd name="T37" fmla="*/ 2147483646 h 202"/>
                <a:gd name="T38" fmla="*/ 2147483646 w 144"/>
                <a:gd name="T39" fmla="*/ 2147483646 h 202"/>
                <a:gd name="T40" fmla="*/ 2147483646 w 144"/>
                <a:gd name="T41" fmla="*/ 2147483646 h 202"/>
                <a:gd name="T42" fmla="*/ 2147483646 w 144"/>
                <a:gd name="T43" fmla="*/ 2147483646 h 202"/>
                <a:gd name="T44" fmla="*/ 2147483646 w 144"/>
                <a:gd name="T45" fmla="*/ 2147483646 h 202"/>
                <a:gd name="T46" fmla="*/ 2147483646 w 144"/>
                <a:gd name="T47" fmla="*/ 2147483646 h 202"/>
                <a:gd name="T48" fmla="*/ 2147483646 w 144"/>
                <a:gd name="T49" fmla="*/ 2147483646 h 202"/>
                <a:gd name="T50" fmla="*/ 2147483646 w 144"/>
                <a:gd name="T51" fmla="*/ 2147483646 h 202"/>
                <a:gd name="T52" fmla="*/ 2147483646 w 144"/>
                <a:gd name="T53" fmla="*/ 2147483646 h 202"/>
                <a:gd name="T54" fmla="*/ 2147483646 w 144"/>
                <a:gd name="T55" fmla="*/ 2147483646 h 202"/>
                <a:gd name="T56" fmla="*/ 2147483646 w 144"/>
                <a:gd name="T57" fmla="*/ 2147483646 h 202"/>
                <a:gd name="T58" fmla="*/ 2147483646 w 144"/>
                <a:gd name="T59" fmla="*/ 2147483646 h 202"/>
                <a:gd name="T60" fmla="*/ 2147483646 w 144"/>
                <a:gd name="T61" fmla="*/ 2147483646 h 202"/>
                <a:gd name="T62" fmla="*/ 2147483646 w 144"/>
                <a:gd name="T63" fmla="*/ 2147483646 h 202"/>
                <a:gd name="T64" fmla="*/ 2147483646 w 144"/>
                <a:gd name="T65" fmla="*/ 2147483646 h 202"/>
                <a:gd name="T66" fmla="*/ 2147483646 w 144"/>
                <a:gd name="T67" fmla="*/ 2147483646 h 202"/>
                <a:gd name="T68" fmla="*/ 2147483646 w 144"/>
                <a:gd name="T69" fmla="*/ 2147483646 h 202"/>
                <a:gd name="T70" fmla="*/ 2147483646 w 144"/>
                <a:gd name="T71" fmla="*/ 2147483646 h 202"/>
                <a:gd name="T72" fmla="*/ 2147483646 w 144"/>
                <a:gd name="T73" fmla="*/ 2147483646 h 202"/>
                <a:gd name="T74" fmla="*/ 2147483646 w 144"/>
                <a:gd name="T75" fmla="*/ 2147483646 h 202"/>
                <a:gd name="T76" fmla="*/ 2147483646 w 144"/>
                <a:gd name="T77" fmla="*/ 2147483646 h 202"/>
                <a:gd name="T78" fmla="*/ 2147483646 w 144"/>
                <a:gd name="T79" fmla="*/ 2147483646 h 202"/>
                <a:gd name="T80" fmla="*/ 2147483646 w 144"/>
                <a:gd name="T81" fmla="*/ 2147483646 h 202"/>
                <a:gd name="T82" fmla="*/ 2147483646 w 144"/>
                <a:gd name="T83" fmla="*/ 2147483646 h 202"/>
                <a:gd name="T84" fmla="*/ 2147483646 w 144"/>
                <a:gd name="T85" fmla="*/ 2147483646 h 202"/>
                <a:gd name="T86" fmla="*/ 2147483646 w 144"/>
                <a:gd name="T87" fmla="*/ 2147483646 h 202"/>
                <a:gd name="T88" fmla="*/ 2147483646 w 144"/>
                <a:gd name="T89" fmla="*/ 2147483646 h 202"/>
                <a:gd name="T90" fmla="*/ 2147483646 w 144"/>
                <a:gd name="T91" fmla="*/ 2147483646 h 202"/>
                <a:gd name="T92" fmla="*/ 2147483646 w 144"/>
                <a:gd name="T93" fmla="*/ 2147483646 h 202"/>
                <a:gd name="T94" fmla="*/ 2147483646 w 144"/>
                <a:gd name="T95" fmla="*/ 2147483646 h 202"/>
                <a:gd name="T96" fmla="*/ 2147483646 w 144"/>
                <a:gd name="T97" fmla="*/ 2147483646 h 202"/>
                <a:gd name="T98" fmla="*/ 2147483646 w 144"/>
                <a:gd name="T99" fmla="*/ 2147483646 h 202"/>
                <a:gd name="T100" fmla="*/ 2147483646 w 144"/>
                <a:gd name="T101" fmla="*/ 2147483646 h 202"/>
                <a:gd name="T102" fmla="*/ 2147483646 w 144"/>
                <a:gd name="T103" fmla="*/ 2147483646 h 202"/>
                <a:gd name="T104" fmla="*/ 0 w 144"/>
                <a:gd name="T105" fmla="*/ 2147483646 h 202"/>
                <a:gd name="T106" fmla="*/ 0 w 144"/>
                <a:gd name="T107" fmla="*/ 2147483646 h 202"/>
                <a:gd name="T108" fmla="*/ 2147483646 w 144"/>
                <a:gd name="T109" fmla="*/ 2147483646 h 202"/>
                <a:gd name="T110" fmla="*/ 2147483646 w 144"/>
                <a:gd name="T111" fmla="*/ 2147483646 h 202"/>
                <a:gd name="T112" fmla="*/ 2147483646 w 144"/>
                <a:gd name="T113" fmla="*/ 2147483646 h 202"/>
                <a:gd name="T114" fmla="*/ 2147483646 w 144"/>
                <a:gd name="T115" fmla="*/ 2147483646 h 202"/>
                <a:gd name="T116" fmla="*/ 2147483646 w 144"/>
                <a:gd name="T117" fmla="*/ 2147483646 h 202"/>
                <a:gd name="T118" fmla="*/ 2147483646 w 144"/>
                <a:gd name="T119" fmla="*/ 2147483646 h 202"/>
                <a:gd name="T120" fmla="*/ 2147483646 w 144"/>
                <a:gd name="T121" fmla="*/ 2147483646 h 202"/>
                <a:gd name="T122" fmla="*/ 2147483646 w 144"/>
                <a:gd name="T123" fmla="*/ 0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4" h="202">
                  <a:moveTo>
                    <a:pt x="71" y="24"/>
                  </a:moveTo>
                  <a:lnTo>
                    <a:pt x="62" y="25"/>
                  </a:lnTo>
                  <a:lnTo>
                    <a:pt x="55" y="27"/>
                  </a:lnTo>
                  <a:lnTo>
                    <a:pt x="48" y="32"/>
                  </a:lnTo>
                  <a:lnTo>
                    <a:pt x="42" y="40"/>
                  </a:lnTo>
                  <a:lnTo>
                    <a:pt x="37" y="51"/>
                  </a:lnTo>
                  <a:lnTo>
                    <a:pt x="35" y="67"/>
                  </a:lnTo>
                  <a:lnTo>
                    <a:pt x="34" y="88"/>
                  </a:lnTo>
                  <a:lnTo>
                    <a:pt x="109" y="88"/>
                  </a:lnTo>
                  <a:lnTo>
                    <a:pt x="109" y="66"/>
                  </a:lnTo>
                  <a:lnTo>
                    <a:pt x="107" y="50"/>
                  </a:lnTo>
                  <a:lnTo>
                    <a:pt x="102" y="39"/>
                  </a:lnTo>
                  <a:lnTo>
                    <a:pt x="95" y="31"/>
                  </a:lnTo>
                  <a:lnTo>
                    <a:pt x="88" y="26"/>
                  </a:lnTo>
                  <a:lnTo>
                    <a:pt x="81" y="25"/>
                  </a:lnTo>
                  <a:lnTo>
                    <a:pt x="71" y="24"/>
                  </a:lnTo>
                  <a:close/>
                  <a:moveTo>
                    <a:pt x="74" y="0"/>
                  </a:moveTo>
                  <a:lnTo>
                    <a:pt x="95" y="3"/>
                  </a:lnTo>
                  <a:lnTo>
                    <a:pt x="112" y="8"/>
                  </a:lnTo>
                  <a:lnTo>
                    <a:pt x="124" y="18"/>
                  </a:lnTo>
                  <a:lnTo>
                    <a:pt x="134" y="31"/>
                  </a:lnTo>
                  <a:lnTo>
                    <a:pt x="139" y="48"/>
                  </a:lnTo>
                  <a:lnTo>
                    <a:pt x="143" y="70"/>
                  </a:lnTo>
                  <a:lnTo>
                    <a:pt x="144" y="94"/>
                  </a:lnTo>
                  <a:lnTo>
                    <a:pt x="144" y="112"/>
                  </a:lnTo>
                  <a:lnTo>
                    <a:pt x="34" y="112"/>
                  </a:lnTo>
                  <a:lnTo>
                    <a:pt x="35" y="135"/>
                  </a:lnTo>
                  <a:lnTo>
                    <a:pt x="39" y="153"/>
                  </a:lnTo>
                  <a:lnTo>
                    <a:pt x="45" y="164"/>
                  </a:lnTo>
                  <a:lnTo>
                    <a:pt x="52" y="171"/>
                  </a:lnTo>
                  <a:lnTo>
                    <a:pt x="62" y="175"/>
                  </a:lnTo>
                  <a:lnTo>
                    <a:pt x="73" y="176"/>
                  </a:lnTo>
                  <a:lnTo>
                    <a:pt x="84" y="175"/>
                  </a:lnTo>
                  <a:lnTo>
                    <a:pt x="94" y="169"/>
                  </a:lnTo>
                  <a:lnTo>
                    <a:pt x="100" y="161"/>
                  </a:lnTo>
                  <a:lnTo>
                    <a:pt x="105" y="151"/>
                  </a:lnTo>
                  <a:lnTo>
                    <a:pt x="107" y="139"/>
                  </a:lnTo>
                  <a:lnTo>
                    <a:pt x="141" y="139"/>
                  </a:lnTo>
                  <a:lnTo>
                    <a:pt x="139" y="159"/>
                  </a:lnTo>
                  <a:lnTo>
                    <a:pt x="133" y="175"/>
                  </a:lnTo>
                  <a:lnTo>
                    <a:pt x="123" y="187"/>
                  </a:lnTo>
                  <a:lnTo>
                    <a:pt x="109" y="196"/>
                  </a:lnTo>
                  <a:lnTo>
                    <a:pt x="93" y="201"/>
                  </a:lnTo>
                  <a:lnTo>
                    <a:pt x="74" y="202"/>
                  </a:lnTo>
                  <a:lnTo>
                    <a:pt x="61" y="202"/>
                  </a:lnTo>
                  <a:lnTo>
                    <a:pt x="48" y="200"/>
                  </a:lnTo>
                  <a:lnTo>
                    <a:pt x="36" y="196"/>
                  </a:lnTo>
                  <a:lnTo>
                    <a:pt x="26" y="190"/>
                  </a:lnTo>
                  <a:lnTo>
                    <a:pt x="17" y="180"/>
                  </a:lnTo>
                  <a:lnTo>
                    <a:pt x="10" y="167"/>
                  </a:lnTo>
                  <a:lnTo>
                    <a:pt x="5" y="151"/>
                  </a:lnTo>
                  <a:lnTo>
                    <a:pt x="1" y="130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1" y="68"/>
                  </a:lnTo>
                  <a:lnTo>
                    <a:pt x="4" y="52"/>
                  </a:lnTo>
                  <a:lnTo>
                    <a:pt x="9" y="37"/>
                  </a:lnTo>
                  <a:lnTo>
                    <a:pt x="15" y="25"/>
                  </a:lnTo>
                  <a:lnTo>
                    <a:pt x="25" y="15"/>
                  </a:lnTo>
                  <a:lnTo>
                    <a:pt x="37" y="6"/>
                  </a:lnTo>
                  <a:lnTo>
                    <a:pt x="53" y="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46" name="Freeform 19">
              <a:extLst>
                <a:ext uri="{FF2B5EF4-FFF2-40B4-BE49-F238E27FC236}">
                  <a16:creationId xmlns:a16="http://schemas.microsoft.com/office/drawing/2014/main" id="{904F7F9C-E245-BB46-80BB-5EA9420767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6839" y="2954338"/>
              <a:ext cx="49213" cy="104775"/>
            </a:xfrm>
            <a:custGeom>
              <a:avLst/>
              <a:gdLst>
                <a:gd name="T0" fmla="*/ 2147483646 w 91"/>
                <a:gd name="T1" fmla="*/ 0 h 198"/>
                <a:gd name="T2" fmla="*/ 2147483646 w 91"/>
                <a:gd name="T3" fmla="*/ 2147483646 h 198"/>
                <a:gd name="T4" fmla="*/ 2147483646 w 91"/>
                <a:gd name="T5" fmla="*/ 2147483646 h 198"/>
                <a:gd name="T6" fmla="*/ 2147483646 w 91"/>
                <a:gd name="T7" fmla="*/ 2147483646 h 198"/>
                <a:gd name="T8" fmla="*/ 2147483646 w 91"/>
                <a:gd name="T9" fmla="*/ 2147483646 h 198"/>
                <a:gd name="T10" fmla="*/ 2147483646 w 91"/>
                <a:gd name="T11" fmla="*/ 2147483646 h 198"/>
                <a:gd name="T12" fmla="*/ 2147483646 w 91"/>
                <a:gd name="T13" fmla="*/ 2147483646 h 198"/>
                <a:gd name="T14" fmla="*/ 2147483646 w 91"/>
                <a:gd name="T15" fmla="*/ 2147483646 h 198"/>
                <a:gd name="T16" fmla="*/ 2147483646 w 91"/>
                <a:gd name="T17" fmla="*/ 2147483646 h 198"/>
                <a:gd name="T18" fmla="*/ 2147483646 w 91"/>
                <a:gd name="T19" fmla="*/ 2147483646 h 198"/>
                <a:gd name="T20" fmla="*/ 2147483646 w 91"/>
                <a:gd name="T21" fmla="*/ 2147483646 h 198"/>
                <a:gd name="T22" fmla="*/ 2147483646 w 91"/>
                <a:gd name="T23" fmla="*/ 2147483646 h 198"/>
                <a:gd name="T24" fmla="*/ 0 w 91"/>
                <a:gd name="T25" fmla="*/ 2147483646 h 198"/>
                <a:gd name="T26" fmla="*/ 0 w 91"/>
                <a:gd name="T27" fmla="*/ 2147483646 h 198"/>
                <a:gd name="T28" fmla="*/ 2147483646 w 91"/>
                <a:gd name="T29" fmla="*/ 2147483646 h 198"/>
                <a:gd name="T30" fmla="*/ 2147483646 w 91"/>
                <a:gd name="T31" fmla="*/ 2147483646 h 198"/>
                <a:gd name="T32" fmla="*/ 2147483646 w 91"/>
                <a:gd name="T33" fmla="*/ 2147483646 h 198"/>
                <a:gd name="T34" fmla="*/ 2147483646 w 91"/>
                <a:gd name="T35" fmla="*/ 2147483646 h 198"/>
                <a:gd name="T36" fmla="*/ 2147483646 w 91"/>
                <a:gd name="T37" fmla="*/ 2147483646 h 198"/>
                <a:gd name="T38" fmla="*/ 2147483646 w 91"/>
                <a:gd name="T39" fmla="*/ 2147483646 h 198"/>
                <a:gd name="T40" fmla="*/ 2147483646 w 91"/>
                <a:gd name="T41" fmla="*/ 0 h 198"/>
                <a:gd name="T42" fmla="*/ 2147483646 w 91"/>
                <a:gd name="T43" fmla="*/ 0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1" h="198">
                  <a:moveTo>
                    <a:pt x="91" y="0"/>
                  </a:moveTo>
                  <a:lnTo>
                    <a:pt x="91" y="32"/>
                  </a:lnTo>
                  <a:lnTo>
                    <a:pt x="83" y="31"/>
                  </a:lnTo>
                  <a:lnTo>
                    <a:pt x="79" y="31"/>
                  </a:lnTo>
                  <a:lnTo>
                    <a:pt x="75" y="31"/>
                  </a:lnTo>
                  <a:lnTo>
                    <a:pt x="59" y="34"/>
                  </a:lnTo>
                  <a:lnTo>
                    <a:pt x="48" y="39"/>
                  </a:lnTo>
                  <a:lnTo>
                    <a:pt x="39" y="47"/>
                  </a:lnTo>
                  <a:lnTo>
                    <a:pt x="34" y="58"/>
                  </a:lnTo>
                  <a:lnTo>
                    <a:pt x="32" y="71"/>
                  </a:lnTo>
                  <a:lnTo>
                    <a:pt x="31" y="83"/>
                  </a:lnTo>
                  <a:lnTo>
                    <a:pt x="31" y="198"/>
                  </a:lnTo>
                  <a:lnTo>
                    <a:pt x="0" y="19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9" y="19"/>
                  </a:lnTo>
                  <a:lnTo>
                    <a:pt x="49" y="9"/>
                  </a:lnTo>
                  <a:lnTo>
                    <a:pt x="60" y="4"/>
                  </a:lnTo>
                  <a:lnTo>
                    <a:pt x="75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47" name="Freeform 20">
              <a:extLst>
                <a:ext uri="{FF2B5EF4-FFF2-40B4-BE49-F238E27FC236}">
                  <a16:creationId xmlns:a16="http://schemas.microsoft.com/office/drawing/2014/main" id="{C8E062B4-D8A6-5C40-B15C-B6BCDA4E78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6689" y="2954338"/>
              <a:ext cx="73025" cy="104775"/>
            </a:xfrm>
            <a:custGeom>
              <a:avLst/>
              <a:gdLst>
                <a:gd name="T0" fmla="*/ 2147483646 w 138"/>
                <a:gd name="T1" fmla="*/ 0 h 198"/>
                <a:gd name="T2" fmla="*/ 2147483646 w 138"/>
                <a:gd name="T3" fmla="*/ 2147483646 h 198"/>
                <a:gd name="T4" fmla="*/ 2147483646 w 138"/>
                <a:gd name="T5" fmla="*/ 2147483646 h 198"/>
                <a:gd name="T6" fmla="*/ 2147483646 w 138"/>
                <a:gd name="T7" fmla="*/ 2147483646 h 198"/>
                <a:gd name="T8" fmla="*/ 2147483646 w 138"/>
                <a:gd name="T9" fmla="*/ 2147483646 h 198"/>
                <a:gd name="T10" fmla="*/ 2147483646 w 138"/>
                <a:gd name="T11" fmla="*/ 2147483646 h 198"/>
                <a:gd name="T12" fmla="*/ 2147483646 w 138"/>
                <a:gd name="T13" fmla="*/ 2147483646 h 198"/>
                <a:gd name="T14" fmla="*/ 2147483646 w 138"/>
                <a:gd name="T15" fmla="*/ 2147483646 h 198"/>
                <a:gd name="T16" fmla="*/ 2147483646 w 138"/>
                <a:gd name="T17" fmla="*/ 2147483646 h 198"/>
                <a:gd name="T18" fmla="*/ 2147483646 w 138"/>
                <a:gd name="T19" fmla="*/ 2147483646 h 198"/>
                <a:gd name="T20" fmla="*/ 2147483646 w 138"/>
                <a:gd name="T21" fmla="*/ 2147483646 h 198"/>
                <a:gd name="T22" fmla="*/ 2147483646 w 138"/>
                <a:gd name="T23" fmla="*/ 2147483646 h 198"/>
                <a:gd name="T24" fmla="*/ 2147483646 w 138"/>
                <a:gd name="T25" fmla="*/ 2147483646 h 198"/>
                <a:gd name="T26" fmla="*/ 2147483646 w 138"/>
                <a:gd name="T27" fmla="*/ 2147483646 h 198"/>
                <a:gd name="T28" fmla="*/ 2147483646 w 138"/>
                <a:gd name="T29" fmla="*/ 2147483646 h 198"/>
                <a:gd name="T30" fmla="*/ 2147483646 w 138"/>
                <a:gd name="T31" fmla="*/ 2147483646 h 198"/>
                <a:gd name="T32" fmla="*/ 2147483646 w 138"/>
                <a:gd name="T33" fmla="*/ 2147483646 h 198"/>
                <a:gd name="T34" fmla="*/ 2147483646 w 138"/>
                <a:gd name="T35" fmla="*/ 2147483646 h 198"/>
                <a:gd name="T36" fmla="*/ 2147483646 w 138"/>
                <a:gd name="T37" fmla="*/ 2147483646 h 198"/>
                <a:gd name="T38" fmla="*/ 2147483646 w 138"/>
                <a:gd name="T39" fmla="*/ 2147483646 h 198"/>
                <a:gd name="T40" fmla="*/ 2147483646 w 138"/>
                <a:gd name="T41" fmla="*/ 2147483646 h 198"/>
                <a:gd name="T42" fmla="*/ 2147483646 w 138"/>
                <a:gd name="T43" fmla="*/ 2147483646 h 198"/>
                <a:gd name="T44" fmla="*/ 2147483646 w 138"/>
                <a:gd name="T45" fmla="*/ 2147483646 h 198"/>
                <a:gd name="T46" fmla="*/ 2147483646 w 138"/>
                <a:gd name="T47" fmla="*/ 2147483646 h 198"/>
                <a:gd name="T48" fmla="*/ 2147483646 w 138"/>
                <a:gd name="T49" fmla="*/ 2147483646 h 198"/>
                <a:gd name="T50" fmla="*/ 0 w 138"/>
                <a:gd name="T51" fmla="*/ 2147483646 h 198"/>
                <a:gd name="T52" fmla="*/ 2147483646 w 138"/>
                <a:gd name="T53" fmla="*/ 2147483646 h 198"/>
                <a:gd name="T54" fmla="*/ 2147483646 w 138"/>
                <a:gd name="T55" fmla="*/ 2147483646 h 198"/>
                <a:gd name="T56" fmla="*/ 2147483646 w 138"/>
                <a:gd name="T57" fmla="*/ 2147483646 h 198"/>
                <a:gd name="T58" fmla="*/ 2147483646 w 138"/>
                <a:gd name="T59" fmla="*/ 2147483646 h 198"/>
                <a:gd name="T60" fmla="*/ 2147483646 w 138"/>
                <a:gd name="T61" fmla="*/ 2147483646 h 198"/>
                <a:gd name="T62" fmla="*/ 2147483646 w 138"/>
                <a:gd name="T63" fmla="*/ 2147483646 h 198"/>
                <a:gd name="T64" fmla="*/ 2147483646 w 138"/>
                <a:gd name="T65" fmla="*/ 0 h 1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8" h="198">
                  <a:moveTo>
                    <a:pt x="86" y="0"/>
                  </a:moveTo>
                  <a:lnTo>
                    <a:pt x="105" y="3"/>
                  </a:lnTo>
                  <a:lnTo>
                    <a:pt x="119" y="8"/>
                  </a:lnTo>
                  <a:lnTo>
                    <a:pt x="129" y="18"/>
                  </a:lnTo>
                  <a:lnTo>
                    <a:pt x="135" y="30"/>
                  </a:lnTo>
                  <a:lnTo>
                    <a:pt x="137" y="46"/>
                  </a:lnTo>
                  <a:lnTo>
                    <a:pt x="138" y="63"/>
                  </a:lnTo>
                  <a:lnTo>
                    <a:pt x="138" y="198"/>
                  </a:lnTo>
                  <a:lnTo>
                    <a:pt x="106" y="198"/>
                  </a:lnTo>
                  <a:lnTo>
                    <a:pt x="106" y="63"/>
                  </a:lnTo>
                  <a:lnTo>
                    <a:pt x="106" y="52"/>
                  </a:lnTo>
                  <a:lnTo>
                    <a:pt x="102" y="41"/>
                  </a:lnTo>
                  <a:lnTo>
                    <a:pt x="96" y="34"/>
                  </a:lnTo>
                  <a:lnTo>
                    <a:pt x="86" y="27"/>
                  </a:lnTo>
                  <a:lnTo>
                    <a:pt x="73" y="26"/>
                  </a:lnTo>
                  <a:lnTo>
                    <a:pt x="59" y="27"/>
                  </a:lnTo>
                  <a:lnTo>
                    <a:pt x="49" y="32"/>
                  </a:lnTo>
                  <a:lnTo>
                    <a:pt x="42" y="40"/>
                  </a:lnTo>
                  <a:lnTo>
                    <a:pt x="38" y="50"/>
                  </a:lnTo>
                  <a:lnTo>
                    <a:pt x="34" y="61"/>
                  </a:lnTo>
                  <a:lnTo>
                    <a:pt x="33" y="72"/>
                  </a:lnTo>
                  <a:lnTo>
                    <a:pt x="33" y="83"/>
                  </a:lnTo>
                  <a:lnTo>
                    <a:pt x="33" y="198"/>
                  </a:lnTo>
                  <a:lnTo>
                    <a:pt x="1" y="198"/>
                  </a:lnTo>
                  <a:lnTo>
                    <a:pt x="1" y="45"/>
                  </a:lnTo>
                  <a:lnTo>
                    <a:pt x="0" y="4"/>
                  </a:lnTo>
                  <a:lnTo>
                    <a:pt x="33" y="4"/>
                  </a:lnTo>
                  <a:lnTo>
                    <a:pt x="33" y="29"/>
                  </a:lnTo>
                  <a:lnTo>
                    <a:pt x="34" y="29"/>
                  </a:lnTo>
                  <a:lnTo>
                    <a:pt x="44" y="15"/>
                  </a:lnTo>
                  <a:lnTo>
                    <a:pt x="55" y="6"/>
                  </a:lnTo>
                  <a:lnTo>
                    <a:pt x="69" y="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48" name="Freeform 21">
              <a:extLst>
                <a:ext uri="{FF2B5EF4-FFF2-40B4-BE49-F238E27FC236}">
                  <a16:creationId xmlns:a16="http://schemas.microsoft.com/office/drawing/2014/main" id="{4D838B36-BA56-2347-92E1-D85469DDEA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16164" y="3136901"/>
              <a:ext cx="87313" cy="147638"/>
            </a:xfrm>
            <a:custGeom>
              <a:avLst/>
              <a:gdLst>
                <a:gd name="T0" fmla="*/ 2147483646 w 167"/>
                <a:gd name="T1" fmla="*/ 2147483646 h 279"/>
                <a:gd name="T2" fmla="*/ 2147483646 w 167"/>
                <a:gd name="T3" fmla="*/ 2147483646 h 279"/>
                <a:gd name="T4" fmla="*/ 2147483646 w 167"/>
                <a:gd name="T5" fmla="*/ 2147483646 h 279"/>
                <a:gd name="T6" fmla="*/ 2147483646 w 167"/>
                <a:gd name="T7" fmla="*/ 2147483646 h 279"/>
                <a:gd name="T8" fmla="*/ 2147483646 w 167"/>
                <a:gd name="T9" fmla="*/ 2147483646 h 279"/>
                <a:gd name="T10" fmla="*/ 2147483646 w 167"/>
                <a:gd name="T11" fmla="*/ 2147483646 h 279"/>
                <a:gd name="T12" fmla="*/ 2147483646 w 167"/>
                <a:gd name="T13" fmla="*/ 2147483646 h 279"/>
                <a:gd name="T14" fmla="*/ 2147483646 w 167"/>
                <a:gd name="T15" fmla="*/ 2147483646 h 279"/>
                <a:gd name="T16" fmla="*/ 2147483646 w 167"/>
                <a:gd name="T17" fmla="*/ 2147483646 h 279"/>
                <a:gd name="T18" fmla="*/ 2147483646 w 167"/>
                <a:gd name="T19" fmla="*/ 2147483646 h 279"/>
                <a:gd name="T20" fmla="*/ 2147483646 w 167"/>
                <a:gd name="T21" fmla="*/ 2147483646 h 279"/>
                <a:gd name="T22" fmla="*/ 2147483646 w 167"/>
                <a:gd name="T23" fmla="*/ 2147483646 h 279"/>
                <a:gd name="T24" fmla="*/ 2147483646 w 167"/>
                <a:gd name="T25" fmla="*/ 2147483646 h 279"/>
                <a:gd name="T26" fmla="*/ 2147483646 w 167"/>
                <a:gd name="T27" fmla="*/ 2147483646 h 279"/>
                <a:gd name="T28" fmla="*/ 0 w 167"/>
                <a:gd name="T29" fmla="*/ 0 h 279"/>
                <a:gd name="T30" fmla="*/ 2147483646 w 167"/>
                <a:gd name="T31" fmla="*/ 0 h 279"/>
                <a:gd name="T32" fmla="*/ 2147483646 w 167"/>
                <a:gd name="T33" fmla="*/ 2147483646 h 279"/>
                <a:gd name="T34" fmla="*/ 2147483646 w 167"/>
                <a:gd name="T35" fmla="*/ 2147483646 h 279"/>
                <a:gd name="T36" fmla="*/ 2147483646 w 167"/>
                <a:gd name="T37" fmla="*/ 2147483646 h 279"/>
                <a:gd name="T38" fmla="*/ 2147483646 w 167"/>
                <a:gd name="T39" fmla="*/ 2147483646 h 279"/>
                <a:gd name="T40" fmla="*/ 2147483646 w 167"/>
                <a:gd name="T41" fmla="*/ 2147483646 h 279"/>
                <a:gd name="T42" fmla="*/ 2147483646 w 167"/>
                <a:gd name="T43" fmla="*/ 2147483646 h 279"/>
                <a:gd name="T44" fmla="*/ 2147483646 w 167"/>
                <a:gd name="T45" fmla="*/ 2147483646 h 279"/>
                <a:gd name="T46" fmla="*/ 2147483646 w 167"/>
                <a:gd name="T47" fmla="*/ 2147483646 h 279"/>
                <a:gd name="T48" fmla="*/ 2147483646 w 167"/>
                <a:gd name="T49" fmla="*/ 2147483646 h 279"/>
                <a:gd name="T50" fmla="*/ 2147483646 w 167"/>
                <a:gd name="T51" fmla="*/ 2147483646 h 279"/>
                <a:gd name="T52" fmla="*/ 2147483646 w 167"/>
                <a:gd name="T53" fmla="*/ 2147483646 h 279"/>
                <a:gd name="T54" fmla="*/ 2147483646 w 167"/>
                <a:gd name="T55" fmla="*/ 2147483646 h 279"/>
                <a:gd name="T56" fmla="*/ 2147483646 w 167"/>
                <a:gd name="T57" fmla="*/ 2147483646 h 279"/>
                <a:gd name="T58" fmla="*/ 2147483646 w 167"/>
                <a:gd name="T59" fmla="*/ 2147483646 h 279"/>
                <a:gd name="T60" fmla="*/ 2147483646 w 167"/>
                <a:gd name="T61" fmla="*/ 2147483646 h 279"/>
                <a:gd name="T62" fmla="*/ 2147483646 w 167"/>
                <a:gd name="T63" fmla="*/ 2147483646 h 279"/>
                <a:gd name="T64" fmla="*/ 2147483646 w 167"/>
                <a:gd name="T65" fmla="*/ 2147483646 h 279"/>
                <a:gd name="T66" fmla="*/ 2147483646 w 167"/>
                <a:gd name="T67" fmla="*/ 2147483646 h 279"/>
                <a:gd name="T68" fmla="*/ 2147483646 w 167"/>
                <a:gd name="T69" fmla="*/ 2147483646 h 279"/>
                <a:gd name="T70" fmla="*/ 2147483646 w 167"/>
                <a:gd name="T71" fmla="*/ 2147483646 h 279"/>
                <a:gd name="T72" fmla="*/ 2147483646 w 167"/>
                <a:gd name="T73" fmla="*/ 2147483646 h 279"/>
                <a:gd name="T74" fmla="*/ 2147483646 w 167"/>
                <a:gd name="T75" fmla="*/ 2147483646 h 279"/>
                <a:gd name="T76" fmla="*/ 2147483646 w 167"/>
                <a:gd name="T77" fmla="*/ 2147483646 h 279"/>
                <a:gd name="T78" fmla="*/ 2147483646 w 167"/>
                <a:gd name="T79" fmla="*/ 2147483646 h 279"/>
                <a:gd name="T80" fmla="*/ 2147483646 w 167"/>
                <a:gd name="T81" fmla="*/ 2147483646 h 279"/>
                <a:gd name="T82" fmla="*/ 2147483646 w 167"/>
                <a:gd name="T83" fmla="*/ 2147483646 h 279"/>
                <a:gd name="T84" fmla="*/ 2147483646 w 167"/>
                <a:gd name="T85" fmla="*/ 2147483646 h 279"/>
                <a:gd name="T86" fmla="*/ 2147483646 w 167"/>
                <a:gd name="T87" fmla="*/ 2147483646 h 279"/>
                <a:gd name="T88" fmla="*/ 2147483646 w 167"/>
                <a:gd name="T89" fmla="*/ 2147483646 h 279"/>
                <a:gd name="T90" fmla="*/ 2147483646 w 167"/>
                <a:gd name="T91" fmla="*/ 2147483646 h 279"/>
                <a:gd name="T92" fmla="*/ 2147483646 w 167"/>
                <a:gd name="T93" fmla="*/ 2147483646 h 279"/>
                <a:gd name="T94" fmla="*/ 2147483646 w 167"/>
                <a:gd name="T95" fmla="*/ 2147483646 h 279"/>
                <a:gd name="T96" fmla="*/ 2147483646 w 167"/>
                <a:gd name="T97" fmla="*/ 2147483646 h 279"/>
                <a:gd name="T98" fmla="*/ 2147483646 w 167"/>
                <a:gd name="T99" fmla="*/ 2147483646 h 279"/>
                <a:gd name="T100" fmla="*/ 2147483646 w 167"/>
                <a:gd name="T101" fmla="*/ 2147483646 h 279"/>
                <a:gd name="T102" fmla="*/ 2147483646 w 167"/>
                <a:gd name="T103" fmla="*/ 2147483646 h 279"/>
                <a:gd name="T104" fmla="*/ 2147483646 w 167"/>
                <a:gd name="T105" fmla="*/ 2147483646 h 279"/>
                <a:gd name="T106" fmla="*/ 2147483646 w 167"/>
                <a:gd name="T107" fmla="*/ 2147483646 h 279"/>
                <a:gd name="T108" fmla="*/ 0 w 167"/>
                <a:gd name="T109" fmla="*/ 2147483646 h 279"/>
                <a:gd name="T110" fmla="*/ 0 w 167"/>
                <a:gd name="T111" fmla="*/ 0 h 2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7" h="279">
                  <a:moveTo>
                    <a:pt x="36" y="31"/>
                  </a:moveTo>
                  <a:lnTo>
                    <a:pt x="36" y="120"/>
                  </a:lnTo>
                  <a:lnTo>
                    <a:pt x="89" y="120"/>
                  </a:lnTo>
                  <a:lnTo>
                    <a:pt x="103" y="118"/>
                  </a:lnTo>
                  <a:lnTo>
                    <a:pt x="112" y="110"/>
                  </a:lnTo>
                  <a:lnTo>
                    <a:pt x="120" y="101"/>
                  </a:lnTo>
                  <a:lnTo>
                    <a:pt x="125" y="88"/>
                  </a:lnTo>
                  <a:lnTo>
                    <a:pt x="126" y="73"/>
                  </a:lnTo>
                  <a:lnTo>
                    <a:pt x="125" y="62"/>
                  </a:lnTo>
                  <a:lnTo>
                    <a:pt x="121" y="50"/>
                  </a:lnTo>
                  <a:lnTo>
                    <a:pt x="114" y="41"/>
                  </a:lnTo>
                  <a:lnTo>
                    <a:pt x="104" y="34"/>
                  </a:lnTo>
                  <a:lnTo>
                    <a:pt x="89" y="31"/>
                  </a:lnTo>
                  <a:lnTo>
                    <a:pt x="36" y="31"/>
                  </a:lnTo>
                  <a:close/>
                  <a:moveTo>
                    <a:pt x="0" y="0"/>
                  </a:moveTo>
                  <a:lnTo>
                    <a:pt x="96" y="0"/>
                  </a:lnTo>
                  <a:lnTo>
                    <a:pt x="115" y="3"/>
                  </a:lnTo>
                  <a:lnTo>
                    <a:pt x="131" y="9"/>
                  </a:lnTo>
                  <a:lnTo>
                    <a:pt x="143" y="18"/>
                  </a:lnTo>
                  <a:lnTo>
                    <a:pt x="152" y="27"/>
                  </a:lnTo>
                  <a:lnTo>
                    <a:pt x="158" y="41"/>
                  </a:lnTo>
                  <a:lnTo>
                    <a:pt x="162" y="55"/>
                  </a:lnTo>
                  <a:lnTo>
                    <a:pt x="162" y="70"/>
                  </a:lnTo>
                  <a:lnTo>
                    <a:pt x="161" y="88"/>
                  </a:lnTo>
                  <a:lnTo>
                    <a:pt x="155" y="104"/>
                  </a:lnTo>
                  <a:lnTo>
                    <a:pt x="143" y="118"/>
                  </a:lnTo>
                  <a:lnTo>
                    <a:pt x="130" y="128"/>
                  </a:lnTo>
                  <a:lnTo>
                    <a:pt x="111" y="134"/>
                  </a:lnTo>
                  <a:lnTo>
                    <a:pt x="126" y="138"/>
                  </a:lnTo>
                  <a:lnTo>
                    <a:pt x="137" y="143"/>
                  </a:lnTo>
                  <a:lnTo>
                    <a:pt x="146" y="151"/>
                  </a:lnTo>
                  <a:lnTo>
                    <a:pt x="152" y="164"/>
                  </a:lnTo>
                  <a:lnTo>
                    <a:pt x="156" y="181"/>
                  </a:lnTo>
                  <a:lnTo>
                    <a:pt x="157" y="206"/>
                  </a:lnTo>
                  <a:lnTo>
                    <a:pt x="158" y="216"/>
                  </a:lnTo>
                  <a:lnTo>
                    <a:pt x="160" y="232"/>
                  </a:lnTo>
                  <a:lnTo>
                    <a:pt x="161" y="249"/>
                  </a:lnTo>
                  <a:lnTo>
                    <a:pt x="163" y="265"/>
                  </a:lnTo>
                  <a:lnTo>
                    <a:pt x="167" y="279"/>
                  </a:lnTo>
                  <a:lnTo>
                    <a:pt x="130" y="279"/>
                  </a:lnTo>
                  <a:lnTo>
                    <a:pt x="125" y="265"/>
                  </a:lnTo>
                  <a:lnTo>
                    <a:pt x="122" y="248"/>
                  </a:lnTo>
                  <a:lnTo>
                    <a:pt x="121" y="229"/>
                  </a:lnTo>
                  <a:lnTo>
                    <a:pt x="120" y="208"/>
                  </a:lnTo>
                  <a:lnTo>
                    <a:pt x="119" y="186"/>
                  </a:lnTo>
                  <a:lnTo>
                    <a:pt x="116" y="171"/>
                  </a:lnTo>
                  <a:lnTo>
                    <a:pt x="110" y="163"/>
                  </a:lnTo>
                  <a:lnTo>
                    <a:pt x="101" y="156"/>
                  </a:lnTo>
                  <a:lnTo>
                    <a:pt x="93" y="153"/>
                  </a:lnTo>
                  <a:lnTo>
                    <a:pt x="84" y="151"/>
                  </a:lnTo>
                  <a:lnTo>
                    <a:pt x="77" y="151"/>
                  </a:lnTo>
                  <a:lnTo>
                    <a:pt x="36" y="151"/>
                  </a:lnTo>
                  <a:lnTo>
                    <a:pt x="36" y="279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49" name="Freeform 22">
              <a:extLst>
                <a:ext uri="{FF2B5EF4-FFF2-40B4-BE49-F238E27FC236}">
                  <a16:creationId xmlns:a16="http://schemas.microsoft.com/office/drawing/2014/main" id="{B8AEF1B2-5561-6943-B75E-6B355B4A42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25702" y="3179763"/>
              <a:ext cx="76200" cy="106363"/>
            </a:xfrm>
            <a:custGeom>
              <a:avLst/>
              <a:gdLst>
                <a:gd name="T0" fmla="*/ 2147483646 w 144"/>
                <a:gd name="T1" fmla="*/ 2147483646 h 202"/>
                <a:gd name="T2" fmla="*/ 2147483646 w 144"/>
                <a:gd name="T3" fmla="*/ 2147483646 h 202"/>
                <a:gd name="T4" fmla="*/ 2147483646 w 144"/>
                <a:gd name="T5" fmla="*/ 2147483646 h 202"/>
                <a:gd name="T6" fmla="*/ 2147483646 w 144"/>
                <a:gd name="T7" fmla="*/ 2147483646 h 202"/>
                <a:gd name="T8" fmla="*/ 2147483646 w 144"/>
                <a:gd name="T9" fmla="*/ 2147483646 h 202"/>
                <a:gd name="T10" fmla="*/ 2147483646 w 144"/>
                <a:gd name="T11" fmla="*/ 2147483646 h 202"/>
                <a:gd name="T12" fmla="*/ 2147483646 w 144"/>
                <a:gd name="T13" fmla="*/ 2147483646 h 202"/>
                <a:gd name="T14" fmla="*/ 2147483646 w 144"/>
                <a:gd name="T15" fmla="*/ 2147483646 h 202"/>
                <a:gd name="T16" fmla="*/ 2147483646 w 144"/>
                <a:gd name="T17" fmla="*/ 2147483646 h 202"/>
                <a:gd name="T18" fmla="*/ 2147483646 w 144"/>
                <a:gd name="T19" fmla="*/ 2147483646 h 202"/>
                <a:gd name="T20" fmla="*/ 2147483646 w 144"/>
                <a:gd name="T21" fmla="*/ 2147483646 h 202"/>
                <a:gd name="T22" fmla="*/ 2147483646 w 144"/>
                <a:gd name="T23" fmla="*/ 2147483646 h 202"/>
                <a:gd name="T24" fmla="*/ 2147483646 w 144"/>
                <a:gd name="T25" fmla="*/ 2147483646 h 202"/>
                <a:gd name="T26" fmla="*/ 2147483646 w 144"/>
                <a:gd name="T27" fmla="*/ 2147483646 h 202"/>
                <a:gd name="T28" fmla="*/ 2147483646 w 144"/>
                <a:gd name="T29" fmla="*/ 2147483646 h 202"/>
                <a:gd name="T30" fmla="*/ 2147483646 w 144"/>
                <a:gd name="T31" fmla="*/ 2147483646 h 202"/>
                <a:gd name="T32" fmla="*/ 2147483646 w 144"/>
                <a:gd name="T33" fmla="*/ 0 h 202"/>
                <a:gd name="T34" fmla="*/ 2147483646 w 144"/>
                <a:gd name="T35" fmla="*/ 2147483646 h 202"/>
                <a:gd name="T36" fmla="*/ 2147483646 w 144"/>
                <a:gd name="T37" fmla="*/ 2147483646 h 202"/>
                <a:gd name="T38" fmla="*/ 2147483646 w 144"/>
                <a:gd name="T39" fmla="*/ 2147483646 h 202"/>
                <a:gd name="T40" fmla="*/ 2147483646 w 144"/>
                <a:gd name="T41" fmla="*/ 2147483646 h 202"/>
                <a:gd name="T42" fmla="*/ 2147483646 w 144"/>
                <a:gd name="T43" fmla="*/ 2147483646 h 202"/>
                <a:gd name="T44" fmla="*/ 2147483646 w 144"/>
                <a:gd name="T45" fmla="*/ 2147483646 h 202"/>
                <a:gd name="T46" fmla="*/ 2147483646 w 144"/>
                <a:gd name="T47" fmla="*/ 2147483646 h 202"/>
                <a:gd name="T48" fmla="*/ 2147483646 w 144"/>
                <a:gd name="T49" fmla="*/ 2147483646 h 202"/>
                <a:gd name="T50" fmla="*/ 2147483646 w 144"/>
                <a:gd name="T51" fmla="*/ 2147483646 h 202"/>
                <a:gd name="T52" fmla="*/ 2147483646 w 144"/>
                <a:gd name="T53" fmla="*/ 2147483646 h 202"/>
                <a:gd name="T54" fmla="*/ 2147483646 w 144"/>
                <a:gd name="T55" fmla="*/ 2147483646 h 202"/>
                <a:gd name="T56" fmla="*/ 2147483646 w 144"/>
                <a:gd name="T57" fmla="*/ 2147483646 h 202"/>
                <a:gd name="T58" fmla="*/ 2147483646 w 144"/>
                <a:gd name="T59" fmla="*/ 2147483646 h 202"/>
                <a:gd name="T60" fmla="*/ 2147483646 w 144"/>
                <a:gd name="T61" fmla="*/ 2147483646 h 202"/>
                <a:gd name="T62" fmla="*/ 2147483646 w 144"/>
                <a:gd name="T63" fmla="*/ 2147483646 h 202"/>
                <a:gd name="T64" fmla="*/ 2147483646 w 144"/>
                <a:gd name="T65" fmla="*/ 2147483646 h 202"/>
                <a:gd name="T66" fmla="*/ 2147483646 w 144"/>
                <a:gd name="T67" fmla="*/ 2147483646 h 202"/>
                <a:gd name="T68" fmla="*/ 2147483646 w 144"/>
                <a:gd name="T69" fmla="*/ 2147483646 h 202"/>
                <a:gd name="T70" fmla="*/ 2147483646 w 144"/>
                <a:gd name="T71" fmla="*/ 2147483646 h 202"/>
                <a:gd name="T72" fmla="*/ 2147483646 w 144"/>
                <a:gd name="T73" fmla="*/ 2147483646 h 202"/>
                <a:gd name="T74" fmla="*/ 2147483646 w 144"/>
                <a:gd name="T75" fmla="*/ 2147483646 h 202"/>
                <a:gd name="T76" fmla="*/ 2147483646 w 144"/>
                <a:gd name="T77" fmla="*/ 2147483646 h 202"/>
                <a:gd name="T78" fmla="*/ 2147483646 w 144"/>
                <a:gd name="T79" fmla="*/ 2147483646 h 202"/>
                <a:gd name="T80" fmla="*/ 2147483646 w 144"/>
                <a:gd name="T81" fmla="*/ 2147483646 h 202"/>
                <a:gd name="T82" fmla="*/ 2147483646 w 144"/>
                <a:gd name="T83" fmla="*/ 2147483646 h 202"/>
                <a:gd name="T84" fmla="*/ 2147483646 w 144"/>
                <a:gd name="T85" fmla="*/ 2147483646 h 202"/>
                <a:gd name="T86" fmla="*/ 2147483646 w 144"/>
                <a:gd name="T87" fmla="*/ 2147483646 h 202"/>
                <a:gd name="T88" fmla="*/ 2147483646 w 144"/>
                <a:gd name="T89" fmla="*/ 2147483646 h 202"/>
                <a:gd name="T90" fmla="*/ 2147483646 w 144"/>
                <a:gd name="T91" fmla="*/ 2147483646 h 202"/>
                <a:gd name="T92" fmla="*/ 2147483646 w 144"/>
                <a:gd name="T93" fmla="*/ 2147483646 h 202"/>
                <a:gd name="T94" fmla="*/ 2147483646 w 144"/>
                <a:gd name="T95" fmla="*/ 2147483646 h 202"/>
                <a:gd name="T96" fmla="*/ 2147483646 w 144"/>
                <a:gd name="T97" fmla="*/ 2147483646 h 202"/>
                <a:gd name="T98" fmla="*/ 2147483646 w 144"/>
                <a:gd name="T99" fmla="*/ 2147483646 h 202"/>
                <a:gd name="T100" fmla="*/ 2147483646 w 144"/>
                <a:gd name="T101" fmla="*/ 2147483646 h 202"/>
                <a:gd name="T102" fmla="*/ 2147483646 w 144"/>
                <a:gd name="T103" fmla="*/ 2147483646 h 202"/>
                <a:gd name="T104" fmla="*/ 0 w 144"/>
                <a:gd name="T105" fmla="*/ 2147483646 h 202"/>
                <a:gd name="T106" fmla="*/ 2147483646 w 144"/>
                <a:gd name="T107" fmla="*/ 2147483646 h 202"/>
                <a:gd name="T108" fmla="*/ 2147483646 w 144"/>
                <a:gd name="T109" fmla="*/ 2147483646 h 202"/>
                <a:gd name="T110" fmla="*/ 2147483646 w 144"/>
                <a:gd name="T111" fmla="*/ 2147483646 h 202"/>
                <a:gd name="T112" fmla="*/ 2147483646 w 144"/>
                <a:gd name="T113" fmla="*/ 2147483646 h 202"/>
                <a:gd name="T114" fmla="*/ 2147483646 w 144"/>
                <a:gd name="T115" fmla="*/ 2147483646 h 202"/>
                <a:gd name="T116" fmla="*/ 2147483646 w 144"/>
                <a:gd name="T117" fmla="*/ 2147483646 h 202"/>
                <a:gd name="T118" fmla="*/ 2147483646 w 144"/>
                <a:gd name="T119" fmla="*/ 2147483646 h 202"/>
                <a:gd name="T120" fmla="*/ 2147483646 w 144"/>
                <a:gd name="T121" fmla="*/ 2147483646 h 202"/>
                <a:gd name="T122" fmla="*/ 2147483646 w 144"/>
                <a:gd name="T123" fmla="*/ 0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4" h="202">
                  <a:moveTo>
                    <a:pt x="70" y="23"/>
                  </a:moveTo>
                  <a:lnTo>
                    <a:pt x="63" y="23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9"/>
                  </a:lnTo>
                  <a:lnTo>
                    <a:pt x="38" y="51"/>
                  </a:lnTo>
                  <a:lnTo>
                    <a:pt x="36" y="67"/>
                  </a:lnTo>
                  <a:lnTo>
                    <a:pt x="35" y="86"/>
                  </a:lnTo>
                  <a:lnTo>
                    <a:pt x="110" y="86"/>
                  </a:lnTo>
                  <a:lnTo>
                    <a:pt x="109" y="65"/>
                  </a:lnTo>
                  <a:lnTo>
                    <a:pt x="106" y="49"/>
                  </a:lnTo>
                  <a:lnTo>
                    <a:pt x="101" y="38"/>
                  </a:lnTo>
                  <a:lnTo>
                    <a:pt x="97" y="31"/>
                  </a:lnTo>
                  <a:lnTo>
                    <a:pt x="89" y="26"/>
                  </a:lnTo>
                  <a:lnTo>
                    <a:pt x="80" y="23"/>
                  </a:lnTo>
                  <a:lnTo>
                    <a:pt x="70" y="23"/>
                  </a:lnTo>
                  <a:close/>
                  <a:moveTo>
                    <a:pt x="74" y="0"/>
                  </a:moveTo>
                  <a:lnTo>
                    <a:pt x="95" y="1"/>
                  </a:lnTo>
                  <a:lnTo>
                    <a:pt x="113" y="7"/>
                  </a:lnTo>
                  <a:lnTo>
                    <a:pt x="125" y="16"/>
                  </a:lnTo>
                  <a:lnTo>
                    <a:pt x="134" y="29"/>
                  </a:lnTo>
                  <a:lnTo>
                    <a:pt x="140" y="47"/>
                  </a:lnTo>
                  <a:lnTo>
                    <a:pt x="142" y="68"/>
                  </a:lnTo>
                  <a:lnTo>
                    <a:pt x="144" y="94"/>
                  </a:lnTo>
                  <a:lnTo>
                    <a:pt x="144" y="110"/>
                  </a:lnTo>
                  <a:lnTo>
                    <a:pt x="35" y="110"/>
                  </a:lnTo>
                  <a:lnTo>
                    <a:pt x="36" y="135"/>
                  </a:lnTo>
                  <a:lnTo>
                    <a:pt x="38" y="152"/>
                  </a:lnTo>
                  <a:lnTo>
                    <a:pt x="44" y="163"/>
                  </a:lnTo>
                  <a:lnTo>
                    <a:pt x="52" y="171"/>
                  </a:lnTo>
                  <a:lnTo>
                    <a:pt x="62" y="174"/>
                  </a:lnTo>
                  <a:lnTo>
                    <a:pt x="73" y="176"/>
                  </a:lnTo>
                  <a:lnTo>
                    <a:pt x="85" y="173"/>
                  </a:lnTo>
                  <a:lnTo>
                    <a:pt x="94" y="168"/>
                  </a:lnTo>
                  <a:lnTo>
                    <a:pt x="101" y="160"/>
                  </a:lnTo>
                  <a:lnTo>
                    <a:pt x="105" y="150"/>
                  </a:lnTo>
                  <a:lnTo>
                    <a:pt x="108" y="138"/>
                  </a:lnTo>
                  <a:lnTo>
                    <a:pt x="142" y="138"/>
                  </a:lnTo>
                  <a:lnTo>
                    <a:pt x="140" y="158"/>
                  </a:lnTo>
                  <a:lnTo>
                    <a:pt x="134" y="174"/>
                  </a:lnTo>
                  <a:lnTo>
                    <a:pt x="124" y="186"/>
                  </a:lnTo>
                  <a:lnTo>
                    <a:pt x="110" y="194"/>
                  </a:lnTo>
                  <a:lnTo>
                    <a:pt x="93" y="199"/>
                  </a:lnTo>
                  <a:lnTo>
                    <a:pt x="74" y="202"/>
                  </a:lnTo>
                  <a:lnTo>
                    <a:pt x="61" y="200"/>
                  </a:lnTo>
                  <a:lnTo>
                    <a:pt x="48" y="199"/>
                  </a:lnTo>
                  <a:lnTo>
                    <a:pt x="37" y="195"/>
                  </a:lnTo>
                  <a:lnTo>
                    <a:pt x="26" y="189"/>
                  </a:lnTo>
                  <a:lnTo>
                    <a:pt x="17" y="179"/>
                  </a:lnTo>
                  <a:lnTo>
                    <a:pt x="10" y="167"/>
                  </a:lnTo>
                  <a:lnTo>
                    <a:pt x="5" y="150"/>
                  </a:lnTo>
                  <a:lnTo>
                    <a:pt x="1" y="129"/>
                  </a:lnTo>
                  <a:lnTo>
                    <a:pt x="0" y="104"/>
                  </a:lnTo>
                  <a:lnTo>
                    <a:pt x="1" y="85"/>
                  </a:lnTo>
                  <a:lnTo>
                    <a:pt x="2" y="67"/>
                  </a:lnTo>
                  <a:lnTo>
                    <a:pt x="5" y="51"/>
                  </a:lnTo>
                  <a:lnTo>
                    <a:pt x="9" y="37"/>
                  </a:lnTo>
                  <a:lnTo>
                    <a:pt x="16" y="23"/>
                  </a:lnTo>
                  <a:lnTo>
                    <a:pt x="25" y="13"/>
                  </a:lnTo>
                  <a:lnTo>
                    <a:pt x="38" y="6"/>
                  </a:lnTo>
                  <a:lnTo>
                    <a:pt x="54" y="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50" name="Freeform 23">
              <a:extLst>
                <a:ext uri="{FF2B5EF4-FFF2-40B4-BE49-F238E27FC236}">
                  <a16:creationId xmlns:a16="http://schemas.microsoft.com/office/drawing/2014/main" id="{6FA22104-E0EC-334C-AFF1-A25B8D3756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28889" y="3179763"/>
              <a:ext cx="73025" cy="142875"/>
            </a:xfrm>
            <a:custGeom>
              <a:avLst/>
              <a:gdLst>
                <a:gd name="T0" fmla="*/ 2147483646 w 138"/>
                <a:gd name="T1" fmla="*/ 2147483646 h 271"/>
                <a:gd name="T2" fmla="*/ 2147483646 w 138"/>
                <a:gd name="T3" fmla="*/ 2147483646 h 271"/>
                <a:gd name="T4" fmla="*/ 2147483646 w 138"/>
                <a:gd name="T5" fmla="*/ 2147483646 h 271"/>
                <a:gd name="T6" fmla="*/ 2147483646 w 138"/>
                <a:gd name="T7" fmla="*/ 2147483646 h 271"/>
                <a:gd name="T8" fmla="*/ 2147483646 w 138"/>
                <a:gd name="T9" fmla="*/ 2147483646 h 271"/>
                <a:gd name="T10" fmla="*/ 2147483646 w 138"/>
                <a:gd name="T11" fmla="*/ 2147483646 h 271"/>
                <a:gd name="T12" fmla="*/ 2147483646 w 138"/>
                <a:gd name="T13" fmla="*/ 2147483646 h 271"/>
                <a:gd name="T14" fmla="*/ 2147483646 w 138"/>
                <a:gd name="T15" fmla="*/ 2147483646 h 271"/>
                <a:gd name="T16" fmla="*/ 2147483646 w 138"/>
                <a:gd name="T17" fmla="*/ 2147483646 h 271"/>
                <a:gd name="T18" fmla="*/ 2147483646 w 138"/>
                <a:gd name="T19" fmla="*/ 2147483646 h 271"/>
                <a:gd name="T20" fmla="*/ 2147483646 w 138"/>
                <a:gd name="T21" fmla="*/ 2147483646 h 271"/>
                <a:gd name="T22" fmla="*/ 2147483646 w 138"/>
                <a:gd name="T23" fmla="*/ 2147483646 h 271"/>
                <a:gd name="T24" fmla="*/ 2147483646 w 138"/>
                <a:gd name="T25" fmla="*/ 2147483646 h 271"/>
                <a:gd name="T26" fmla="*/ 2147483646 w 138"/>
                <a:gd name="T27" fmla="*/ 2147483646 h 271"/>
                <a:gd name="T28" fmla="*/ 2147483646 w 138"/>
                <a:gd name="T29" fmla="*/ 2147483646 h 271"/>
                <a:gd name="T30" fmla="*/ 2147483646 w 138"/>
                <a:gd name="T31" fmla="*/ 2147483646 h 271"/>
                <a:gd name="T32" fmla="*/ 2147483646 w 138"/>
                <a:gd name="T33" fmla="*/ 2147483646 h 271"/>
                <a:gd name="T34" fmla="*/ 2147483646 w 138"/>
                <a:gd name="T35" fmla="*/ 2147483646 h 271"/>
                <a:gd name="T36" fmla="*/ 2147483646 w 138"/>
                <a:gd name="T37" fmla="*/ 2147483646 h 271"/>
                <a:gd name="T38" fmla="*/ 2147483646 w 138"/>
                <a:gd name="T39" fmla="*/ 2147483646 h 271"/>
                <a:gd name="T40" fmla="*/ 2147483646 w 138"/>
                <a:gd name="T41" fmla="*/ 2147483646 h 271"/>
                <a:gd name="T42" fmla="*/ 2147483646 w 138"/>
                <a:gd name="T43" fmla="*/ 2147483646 h 271"/>
                <a:gd name="T44" fmla="*/ 2147483646 w 138"/>
                <a:gd name="T45" fmla="*/ 2147483646 h 271"/>
                <a:gd name="T46" fmla="*/ 2147483646 w 138"/>
                <a:gd name="T47" fmla="*/ 2147483646 h 271"/>
                <a:gd name="T48" fmla="*/ 2147483646 w 138"/>
                <a:gd name="T49" fmla="*/ 2147483646 h 271"/>
                <a:gd name="T50" fmla="*/ 2147483646 w 138"/>
                <a:gd name="T51" fmla="*/ 2147483646 h 271"/>
                <a:gd name="T52" fmla="*/ 2147483646 w 138"/>
                <a:gd name="T53" fmla="*/ 2147483646 h 271"/>
                <a:gd name="T54" fmla="*/ 2147483646 w 138"/>
                <a:gd name="T55" fmla="*/ 2147483646 h 271"/>
                <a:gd name="T56" fmla="*/ 2147483646 w 138"/>
                <a:gd name="T57" fmla="*/ 2147483646 h 271"/>
                <a:gd name="T58" fmla="*/ 2147483646 w 138"/>
                <a:gd name="T59" fmla="*/ 2147483646 h 271"/>
                <a:gd name="T60" fmla="*/ 2147483646 w 138"/>
                <a:gd name="T61" fmla="*/ 0 h 271"/>
                <a:gd name="T62" fmla="*/ 2147483646 w 138"/>
                <a:gd name="T63" fmla="*/ 0 h 271"/>
                <a:gd name="T64" fmla="*/ 2147483646 w 138"/>
                <a:gd name="T65" fmla="*/ 2147483646 h 271"/>
                <a:gd name="T66" fmla="*/ 2147483646 w 138"/>
                <a:gd name="T67" fmla="*/ 2147483646 h 271"/>
                <a:gd name="T68" fmla="*/ 2147483646 w 138"/>
                <a:gd name="T69" fmla="*/ 2147483646 h 271"/>
                <a:gd name="T70" fmla="*/ 2147483646 w 138"/>
                <a:gd name="T71" fmla="*/ 2147483646 h 271"/>
                <a:gd name="T72" fmla="*/ 2147483646 w 138"/>
                <a:gd name="T73" fmla="*/ 2147483646 h 271"/>
                <a:gd name="T74" fmla="*/ 2147483646 w 138"/>
                <a:gd name="T75" fmla="*/ 2147483646 h 271"/>
                <a:gd name="T76" fmla="*/ 2147483646 w 138"/>
                <a:gd name="T77" fmla="*/ 2147483646 h 271"/>
                <a:gd name="T78" fmla="*/ 2147483646 w 138"/>
                <a:gd name="T79" fmla="*/ 2147483646 h 271"/>
                <a:gd name="T80" fmla="*/ 2147483646 w 138"/>
                <a:gd name="T81" fmla="*/ 2147483646 h 271"/>
                <a:gd name="T82" fmla="*/ 2147483646 w 138"/>
                <a:gd name="T83" fmla="*/ 2147483646 h 271"/>
                <a:gd name="T84" fmla="*/ 2147483646 w 138"/>
                <a:gd name="T85" fmla="*/ 2147483646 h 271"/>
                <a:gd name="T86" fmla="*/ 2147483646 w 138"/>
                <a:gd name="T87" fmla="*/ 2147483646 h 271"/>
                <a:gd name="T88" fmla="*/ 2147483646 w 138"/>
                <a:gd name="T89" fmla="*/ 2147483646 h 271"/>
                <a:gd name="T90" fmla="*/ 2147483646 w 138"/>
                <a:gd name="T91" fmla="*/ 2147483646 h 271"/>
                <a:gd name="T92" fmla="*/ 2147483646 w 138"/>
                <a:gd name="T93" fmla="*/ 2147483646 h 271"/>
                <a:gd name="T94" fmla="*/ 2147483646 w 138"/>
                <a:gd name="T95" fmla="*/ 2147483646 h 271"/>
                <a:gd name="T96" fmla="*/ 2147483646 w 138"/>
                <a:gd name="T97" fmla="*/ 2147483646 h 271"/>
                <a:gd name="T98" fmla="*/ 2147483646 w 138"/>
                <a:gd name="T99" fmla="*/ 2147483646 h 271"/>
                <a:gd name="T100" fmla="*/ 2147483646 w 138"/>
                <a:gd name="T101" fmla="*/ 2147483646 h 271"/>
                <a:gd name="T102" fmla="*/ 2147483646 w 138"/>
                <a:gd name="T103" fmla="*/ 2147483646 h 271"/>
                <a:gd name="T104" fmla="*/ 2147483646 w 138"/>
                <a:gd name="T105" fmla="*/ 2147483646 h 271"/>
                <a:gd name="T106" fmla="*/ 0 w 138"/>
                <a:gd name="T107" fmla="*/ 2147483646 h 271"/>
                <a:gd name="T108" fmla="*/ 0 w 138"/>
                <a:gd name="T109" fmla="*/ 2147483646 h 271"/>
                <a:gd name="T110" fmla="*/ 2147483646 w 138"/>
                <a:gd name="T111" fmla="*/ 2147483646 h 271"/>
                <a:gd name="T112" fmla="*/ 2147483646 w 138"/>
                <a:gd name="T113" fmla="*/ 2147483646 h 271"/>
                <a:gd name="T114" fmla="*/ 2147483646 w 138"/>
                <a:gd name="T115" fmla="*/ 2147483646 h 271"/>
                <a:gd name="T116" fmla="*/ 2147483646 w 138"/>
                <a:gd name="T117" fmla="*/ 2147483646 h 271"/>
                <a:gd name="T118" fmla="*/ 2147483646 w 138"/>
                <a:gd name="T119" fmla="*/ 2147483646 h 271"/>
                <a:gd name="T120" fmla="*/ 2147483646 w 138"/>
                <a:gd name="T121" fmla="*/ 2147483646 h 271"/>
                <a:gd name="T122" fmla="*/ 2147483646 w 138"/>
                <a:gd name="T123" fmla="*/ 0 h 2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38" h="271">
                  <a:moveTo>
                    <a:pt x="67" y="25"/>
                  </a:moveTo>
                  <a:lnTo>
                    <a:pt x="53" y="27"/>
                  </a:lnTo>
                  <a:lnTo>
                    <a:pt x="44" y="34"/>
                  </a:lnTo>
                  <a:lnTo>
                    <a:pt x="38" y="43"/>
                  </a:lnTo>
                  <a:lnTo>
                    <a:pt x="34" y="55"/>
                  </a:lnTo>
                  <a:lnTo>
                    <a:pt x="32" y="69"/>
                  </a:lnTo>
                  <a:lnTo>
                    <a:pt x="31" y="83"/>
                  </a:lnTo>
                  <a:lnTo>
                    <a:pt x="31" y="96"/>
                  </a:lnTo>
                  <a:lnTo>
                    <a:pt x="31" y="109"/>
                  </a:lnTo>
                  <a:lnTo>
                    <a:pt x="31" y="120"/>
                  </a:lnTo>
                  <a:lnTo>
                    <a:pt x="32" y="134"/>
                  </a:lnTo>
                  <a:lnTo>
                    <a:pt x="34" y="146"/>
                  </a:lnTo>
                  <a:lnTo>
                    <a:pt x="38" y="157"/>
                  </a:lnTo>
                  <a:lnTo>
                    <a:pt x="44" y="167"/>
                  </a:lnTo>
                  <a:lnTo>
                    <a:pt x="54" y="173"/>
                  </a:lnTo>
                  <a:lnTo>
                    <a:pt x="68" y="176"/>
                  </a:lnTo>
                  <a:lnTo>
                    <a:pt x="81" y="173"/>
                  </a:lnTo>
                  <a:lnTo>
                    <a:pt x="93" y="167"/>
                  </a:lnTo>
                  <a:lnTo>
                    <a:pt x="99" y="156"/>
                  </a:lnTo>
                  <a:lnTo>
                    <a:pt x="104" y="141"/>
                  </a:lnTo>
                  <a:lnTo>
                    <a:pt x="105" y="121"/>
                  </a:lnTo>
                  <a:lnTo>
                    <a:pt x="106" y="98"/>
                  </a:lnTo>
                  <a:lnTo>
                    <a:pt x="106" y="85"/>
                  </a:lnTo>
                  <a:lnTo>
                    <a:pt x="105" y="74"/>
                  </a:lnTo>
                  <a:lnTo>
                    <a:pt x="104" y="62"/>
                  </a:lnTo>
                  <a:lnTo>
                    <a:pt x="101" y="51"/>
                  </a:lnTo>
                  <a:lnTo>
                    <a:pt x="96" y="41"/>
                  </a:lnTo>
                  <a:lnTo>
                    <a:pt x="89" y="32"/>
                  </a:lnTo>
                  <a:lnTo>
                    <a:pt x="79" y="27"/>
                  </a:lnTo>
                  <a:lnTo>
                    <a:pt x="67" y="25"/>
                  </a:lnTo>
                  <a:close/>
                  <a:moveTo>
                    <a:pt x="76" y="0"/>
                  </a:moveTo>
                  <a:lnTo>
                    <a:pt x="88" y="0"/>
                  </a:lnTo>
                  <a:lnTo>
                    <a:pt x="99" y="2"/>
                  </a:lnTo>
                  <a:lnTo>
                    <a:pt x="110" y="7"/>
                  </a:lnTo>
                  <a:lnTo>
                    <a:pt x="120" y="16"/>
                  </a:lnTo>
                  <a:lnTo>
                    <a:pt x="127" y="28"/>
                  </a:lnTo>
                  <a:lnTo>
                    <a:pt x="133" y="46"/>
                  </a:lnTo>
                  <a:lnTo>
                    <a:pt x="137" y="68"/>
                  </a:lnTo>
                  <a:lnTo>
                    <a:pt x="138" y="98"/>
                  </a:lnTo>
                  <a:lnTo>
                    <a:pt x="138" y="114"/>
                  </a:lnTo>
                  <a:lnTo>
                    <a:pt x="138" y="130"/>
                  </a:lnTo>
                  <a:lnTo>
                    <a:pt x="136" y="146"/>
                  </a:lnTo>
                  <a:lnTo>
                    <a:pt x="132" y="161"/>
                  </a:lnTo>
                  <a:lnTo>
                    <a:pt x="127" y="174"/>
                  </a:lnTo>
                  <a:lnTo>
                    <a:pt x="119" y="186"/>
                  </a:lnTo>
                  <a:lnTo>
                    <a:pt x="109" y="194"/>
                  </a:lnTo>
                  <a:lnTo>
                    <a:pt x="94" y="199"/>
                  </a:lnTo>
                  <a:lnTo>
                    <a:pt x="75" y="202"/>
                  </a:lnTo>
                  <a:lnTo>
                    <a:pt x="58" y="199"/>
                  </a:lnTo>
                  <a:lnTo>
                    <a:pt x="44" y="190"/>
                  </a:lnTo>
                  <a:lnTo>
                    <a:pt x="32" y="178"/>
                  </a:lnTo>
                  <a:lnTo>
                    <a:pt x="31" y="178"/>
                  </a:lnTo>
                  <a:lnTo>
                    <a:pt x="31" y="271"/>
                  </a:lnTo>
                  <a:lnTo>
                    <a:pt x="0" y="271"/>
                  </a:lnTo>
                  <a:lnTo>
                    <a:pt x="0" y="3"/>
                  </a:lnTo>
                  <a:lnTo>
                    <a:pt x="31" y="3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40" y="15"/>
                  </a:lnTo>
                  <a:lnTo>
                    <a:pt x="50" y="6"/>
                  </a:lnTo>
                  <a:lnTo>
                    <a:pt x="62" y="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4C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51" name="Freeform 24">
              <a:extLst>
                <a:ext uri="{FF2B5EF4-FFF2-40B4-BE49-F238E27FC236}">
                  <a16:creationId xmlns:a16="http://schemas.microsoft.com/office/drawing/2014/main" id="{0AB81D39-C8C7-4644-8A07-3BAC4D0EA4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02" y="3179763"/>
              <a:ext cx="49213" cy="104775"/>
            </a:xfrm>
            <a:custGeom>
              <a:avLst/>
              <a:gdLst>
                <a:gd name="T0" fmla="*/ 2147483646 w 92"/>
                <a:gd name="T1" fmla="*/ 0 h 198"/>
                <a:gd name="T2" fmla="*/ 2147483646 w 92"/>
                <a:gd name="T3" fmla="*/ 2147483646 h 198"/>
                <a:gd name="T4" fmla="*/ 2147483646 w 92"/>
                <a:gd name="T5" fmla="*/ 2147483646 h 198"/>
                <a:gd name="T6" fmla="*/ 2147483646 w 92"/>
                <a:gd name="T7" fmla="*/ 2147483646 h 198"/>
                <a:gd name="T8" fmla="*/ 2147483646 w 92"/>
                <a:gd name="T9" fmla="*/ 2147483646 h 198"/>
                <a:gd name="T10" fmla="*/ 2147483646 w 92"/>
                <a:gd name="T11" fmla="*/ 2147483646 h 198"/>
                <a:gd name="T12" fmla="*/ 2147483646 w 92"/>
                <a:gd name="T13" fmla="*/ 2147483646 h 198"/>
                <a:gd name="T14" fmla="*/ 2147483646 w 92"/>
                <a:gd name="T15" fmla="*/ 2147483646 h 198"/>
                <a:gd name="T16" fmla="*/ 2147483646 w 92"/>
                <a:gd name="T17" fmla="*/ 2147483646 h 198"/>
                <a:gd name="T18" fmla="*/ 2147483646 w 92"/>
                <a:gd name="T19" fmla="*/ 2147483646 h 198"/>
                <a:gd name="T20" fmla="*/ 2147483646 w 92"/>
                <a:gd name="T21" fmla="*/ 2147483646 h 198"/>
                <a:gd name="T22" fmla="*/ 2147483646 w 92"/>
                <a:gd name="T23" fmla="*/ 2147483646 h 198"/>
                <a:gd name="T24" fmla="*/ 0 w 92"/>
                <a:gd name="T25" fmla="*/ 2147483646 h 198"/>
                <a:gd name="T26" fmla="*/ 0 w 92"/>
                <a:gd name="T27" fmla="*/ 2147483646 h 198"/>
                <a:gd name="T28" fmla="*/ 2147483646 w 92"/>
                <a:gd name="T29" fmla="*/ 2147483646 h 198"/>
                <a:gd name="T30" fmla="*/ 2147483646 w 92"/>
                <a:gd name="T31" fmla="*/ 2147483646 h 198"/>
                <a:gd name="T32" fmla="*/ 2147483646 w 92"/>
                <a:gd name="T33" fmla="*/ 2147483646 h 198"/>
                <a:gd name="T34" fmla="*/ 2147483646 w 92"/>
                <a:gd name="T35" fmla="*/ 2147483646 h 198"/>
                <a:gd name="T36" fmla="*/ 2147483646 w 92"/>
                <a:gd name="T37" fmla="*/ 2147483646 h 198"/>
                <a:gd name="T38" fmla="*/ 2147483646 w 92"/>
                <a:gd name="T39" fmla="*/ 2147483646 h 198"/>
                <a:gd name="T40" fmla="*/ 2147483646 w 92"/>
                <a:gd name="T41" fmla="*/ 0 h 198"/>
                <a:gd name="T42" fmla="*/ 2147483646 w 92"/>
                <a:gd name="T43" fmla="*/ 0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2" h="198">
                  <a:moveTo>
                    <a:pt x="92" y="0"/>
                  </a:moveTo>
                  <a:lnTo>
                    <a:pt x="92" y="32"/>
                  </a:lnTo>
                  <a:lnTo>
                    <a:pt x="83" y="31"/>
                  </a:lnTo>
                  <a:lnTo>
                    <a:pt x="79" y="31"/>
                  </a:lnTo>
                  <a:lnTo>
                    <a:pt x="76" y="29"/>
                  </a:lnTo>
                  <a:lnTo>
                    <a:pt x="60" y="32"/>
                  </a:lnTo>
                  <a:lnTo>
                    <a:pt x="48" y="38"/>
                  </a:lnTo>
                  <a:lnTo>
                    <a:pt x="40" y="47"/>
                  </a:lnTo>
                  <a:lnTo>
                    <a:pt x="35" y="58"/>
                  </a:lnTo>
                  <a:lnTo>
                    <a:pt x="32" y="70"/>
                  </a:lnTo>
                  <a:lnTo>
                    <a:pt x="31" y="83"/>
                  </a:lnTo>
                  <a:lnTo>
                    <a:pt x="31" y="198"/>
                  </a:lnTo>
                  <a:lnTo>
                    <a:pt x="0" y="198"/>
                  </a:lnTo>
                  <a:lnTo>
                    <a:pt x="0" y="3"/>
                  </a:lnTo>
                  <a:lnTo>
                    <a:pt x="31" y="3"/>
                  </a:lnTo>
                  <a:lnTo>
                    <a:pt x="31" y="32"/>
                  </a:lnTo>
                  <a:lnTo>
                    <a:pt x="32" y="32"/>
                  </a:lnTo>
                  <a:lnTo>
                    <a:pt x="40" y="17"/>
                  </a:lnTo>
                  <a:lnTo>
                    <a:pt x="50" y="8"/>
                  </a:lnTo>
                  <a:lnTo>
                    <a:pt x="61" y="2"/>
                  </a:lnTo>
                  <a:lnTo>
                    <a:pt x="76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52" name="Freeform 25">
              <a:extLst>
                <a:ext uri="{FF2B5EF4-FFF2-40B4-BE49-F238E27FC236}">
                  <a16:creationId xmlns:a16="http://schemas.microsoft.com/office/drawing/2014/main" id="{453AAF64-396C-8943-A1B6-D3AE2893B7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95577" y="3141663"/>
              <a:ext cx="73025" cy="144463"/>
            </a:xfrm>
            <a:custGeom>
              <a:avLst/>
              <a:gdLst>
                <a:gd name="T0" fmla="*/ 2147483646 w 138"/>
                <a:gd name="T1" fmla="*/ 2147483646 h 272"/>
                <a:gd name="T2" fmla="*/ 2147483646 w 138"/>
                <a:gd name="T3" fmla="*/ 2147483646 h 272"/>
                <a:gd name="T4" fmla="*/ 2147483646 w 138"/>
                <a:gd name="T5" fmla="*/ 2147483646 h 272"/>
                <a:gd name="T6" fmla="*/ 2147483646 w 138"/>
                <a:gd name="T7" fmla="*/ 2147483646 h 272"/>
                <a:gd name="T8" fmla="*/ 2147483646 w 138"/>
                <a:gd name="T9" fmla="*/ 2147483646 h 272"/>
                <a:gd name="T10" fmla="*/ 2147483646 w 138"/>
                <a:gd name="T11" fmla="*/ 2147483646 h 272"/>
                <a:gd name="T12" fmla="*/ 2147483646 w 138"/>
                <a:gd name="T13" fmla="*/ 2147483646 h 272"/>
                <a:gd name="T14" fmla="*/ 2147483646 w 138"/>
                <a:gd name="T15" fmla="*/ 2147483646 h 272"/>
                <a:gd name="T16" fmla="*/ 2147483646 w 138"/>
                <a:gd name="T17" fmla="*/ 2147483646 h 272"/>
                <a:gd name="T18" fmla="*/ 2147483646 w 138"/>
                <a:gd name="T19" fmla="*/ 2147483646 h 272"/>
                <a:gd name="T20" fmla="*/ 2147483646 w 138"/>
                <a:gd name="T21" fmla="*/ 2147483646 h 272"/>
                <a:gd name="T22" fmla="*/ 2147483646 w 138"/>
                <a:gd name="T23" fmla="*/ 2147483646 h 272"/>
                <a:gd name="T24" fmla="*/ 2147483646 w 138"/>
                <a:gd name="T25" fmla="*/ 2147483646 h 272"/>
                <a:gd name="T26" fmla="*/ 2147483646 w 138"/>
                <a:gd name="T27" fmla="*/ 2147483646 h 272"/>
                <a:gd name="T28" fmla="*/ 2147483646 w 138"/>
                <a:gd name="T29" fmla="*/ 2147483646 h 272"/>
                <a:gd name="T30" fmla="*/ 2147483646 w 138"/>
                <a:gd name="T31" fmla="*/ 2147483646 h 272"/>
                <a:gd name="T32" fmla="*/ 2147483646 w 138"/>
                <a:gd name="T33" fmla="*/ 2147483646 h 272"/>
                <a:gd name="T34" fmla="*/ 2147483646 w 138"/>
                <a:gd name="T35" fmla="*/ 2147483646 h 272"/>
                <a:gd name="T36" fmla="*/ 2147483646 w 138"/>
                <a:gd name="T37" fmla="*/ 2147483646 h 272"/>
                <a:gd name="T38" fmla="*/ 2147483646 w 138"/>
                <a:gd name="T39" fmla="*/ 2147483646 h 272"/>
                <a:gd name="T40" fmla="*/ 2147483646 w 138"/>
                <a:gd name="T41" fmla="*/ 2147483646 h 272"/>
                <a:gd name="T42" fmla="*/ 2147483646 w 138"/>
                <a:gd name="T43" fmla="*/ 2147483646 h 272"/>
                <a:gd name="T44" fmla="*/ 2147483646 w 138"/>
                <a:gd name="T45" fmla="*/ 2147483646 h 272"/>
                <a:gd name="T46" fmla="*/ 2147483646 w 138"/>
                <a:gd name="T47" fmla="*/ 2147483646 h 272"/>
                <a:gd name="T48" fmla="*/ 2147483646 w 138"/>
                <a:gd name="T49" fmla="*/ 2147483646 h 272"/>
                <a:gd name="T50" fmla="*/ 2147483646 w 138"/>
                <a:gd name="T51" fmla="*/ 2147483646 h 272"/>
                <a:gd name="T52" fmla="*/ 2147483646 w 138"/>
                <a:gd name="T53" fmla="*/ 2147483646 h 272"/>
                <a:gd name="T54" fmla="*/ 2147483646 w 138"/>
                <a:gd name="T55" fmla="*/ 2147483646 h 272"/>
                <a:gd name="T56" fmla="*/ 2147483646 w 138"/>
                <a:gd name="T57" fmla="*/ 2147483646 h 272"/>
                <a:gd name="T58" fmla="*/ 2147483646 w 138"/>
                <a:gd name="T59" fmla="*/ 2147483646 h 272"/>
                <a:gd name="T60" fmla="*/ 2147483646 w 138"/>
                <a:gd name="T61" fmla="*/ 2147483646 h 272"/>
                <a:gd name="T62" fmla="*/ 2147483646 w 138"/>
                <a:gd name="T63" fmla="*/ 2147483646 h 272"/>
                <a:gd name="T64" fmla="*/ 2147483646 w 138"/>
                <a:gd name="T65" fmla="*/ 2147483646 h 272"/>
                <a:gd name="T66" fmla="*/ 2147483646 w 138"/>
                <a:gd name="T67" fmla="*/ 2147483646 h 272"/>
                <a:gd name="T68" fmla="*/ 2147483646 w 138"/>
                <a:gd name="T69" fmla="*/ 2147483646 h 272"/>
                <a:gd name="T70" fmla="*/ 2147483646 w 138"/>
                <a:gd name="T71" fmla="*/ 2147483646 h 272"/>
                <a:gd name="T72" fmla="*/ 2147483646 w 138"/>
                <a:gd name="T73" fmla="*/ 0 h 272"/>
                <a:gd name="T74" fmla="*/ 2147483646 w 138"/>
                <a:gd name="T75" fmla="*/ 2147483646 h 272"/>
                <a:gd name="T76" fmla="*/ 2147483646 w 138"/>
                <a:gd name="T77" fmla="*/ 0 h 272"/>
                <a:gd name="T78" fmla="*/ 2147483646 w 138"/>
                <a:gd name="T79" fmla="*/ 2147483646 h 272"/>
                <a:gd name="T80" fmla="*/ 2147483646 w 138"/>
                <a:gd name="T81" fmla="*/ 0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8" h="272">
                  <a:moveTo>
                    <a:pt x="103" y="171"/>
                  </a:moveTo>
                  <a:lnTo>
                    <a:pt x="91" y="171"/>
                  </a:lnTo>
                  <a:lnTo>
                    <a:pt x="80" y="171"/>
                  </a:lnTo>
                  <a:lnTo>
                    <a:pt x="67" y="173"/>
                  </a:lnTo>
                  <a:lnTo>
                    <a:pt x="56" y="175"/>
                  </a:lnTo>
                  <a:lnTo>
                    <a:pt x="46" y="180"/>
                  </a:lnTo>
                  <a:lnTo>
                    <a:pt x="39" y="186"/>
                  </a:lnTo>
                  <a:lnTo>
                    <a:pt x="34" y="196"/>
                  </a:lnTo>
                  <a:lnTo>
                    <a:pt x="32" y="210"/>
                  </a:lnTo>
                  <a:lnTo>
                    <a:pt x="34" y="221"/>
                  </a:lnTo>
                  <a:lnTo>
                    <a:pt x="37" y="231"/>
                  </a:lnTo>
                  <a:lnTo>
                    <a:pt x="42" y="238"/>
                  </a:lnTo>
                  <a:lnTo>
                    <a:pt x="51" y="243"/>
                  </a:lnTo>
                  <a:lnTo>
                    <a:pt x="62" y="246"/>
                  </a:lnTo>
                  <a:lnTo>
                    <a:pt x="71" y="244"/>
                  </a:lnTo>
                  <a:lnTo>
                    <a:pt x="80" y="242"/>
                  </a:lnTo>
                  <a:lnTo>
                    <a:pt x="87" y="236"/>
                  </a:lnTo>
                  <a:lnTo>
                    <a:pt x="94" y="227"/>
                  </a:lnTo>
                  <a:lnTo>
                    <a:pt x="99" y="213"/>
                  </a:lnTo>
                  <a:lnTo>
                    <a:pt x="102" y="195"/>
                  </a:lnTo>
                  <a:lnTo>
                    <a:pt x="103" y="171"/>
                  </a:lnTo>
                  <a:close/>
                  <a:moveTo>
                    <a:pt x="71" y="70"/>
                  </a:moveTo>
                  <a:lnTo>
                    <a:pt x="91" y="71"/>
                  </a:lnTo>
                  <a:lnTo>
                    <a:pt x="106" y="75"/>
                  </a:lnTo>
                  <a:lnTo>
                    <a:pt x="117" y="82"/>
                  </a:lnTo>
                  <a:lnTo>
                    <a:pt x="125" y="91"/>
                  </a:lnTo>
                  <a:lnTo>
                    <a:pt x="130" y="102"/>
                  </a:lnTo>
                  <a:lnTo>
                    <a:pt x="133" y="114"/>
                  </a:lnTo>
                  <a:lnTo>
                    <a:pt x="134" y="128"/>
                  </a:lnTo>
                  <a:lnTo>
                    <a:pt x="134" y="221"/>
                  </a:lnTo>
                  <a:lnTo>
                    <a:pt x="135" y="244"/>
                  </a:lnTo>
                  <a:lnTo>
                    <a:pt x="138" y="268"/>
                  </a:lnTo>
                  <a:lnTo>
                    <a:pt x="103" y="268"/>
                  </a:lnTo>
                  <a:lnTo>
                    <a:pt x="103" y="239"/>
                  </a:lnTo>
                  <a:lnTo>
                    <a:pt x="94" y="254"/>
                  </a:lnTo>
                  <a:lnTo>
                    <a:pt x="83" y="264"/>
                  </a:lnTo>
                  <a:lnTo>
                    <a:pt x="71" y="269"/>
                  </a:lnTo>
                  <a:lnTo>
                    <a:pt x="54" y="272"/>
                  </a:lnTo>
                  <a:lnTo>
                    <a:pt x="35" y="269"/>
                  </a:lnTo>
                  <a:lnTo>
                    <a:pt x="21" y="263"/>
                  </a:lnTo>
                  <a:lnTo>
                    <a:pt x="11" y="253"/>
                  </a:lnTo>
                  <a:lnTo>
                    <a:pt x="5" y="241"/>
                  </a:lnTo>
                  <a:lnTo>
                    <a:pt x="2" y="225"/>
                  </a:lnTo>
                  <a:lnTo>
                    <a:pt x="0" y="207"/>
                  </a:lnTo>
                  <a:lnTo>
                    <a:pt x="3" y="190"/>
                  </a:lnTo>
                  <a:lnTo>
                    <a:pt x="9" y="176"/>
                  </a:lnTo>
                  <a:lnTo>
                    <a:pt x="18" y="165"/>
                  </a:lnTo>
                  <a:lnTo>
                    <a:pt x="29" y="158"/>
                  </a:lnTo>
                  <a:lnTo>
                    <a:pt x="42" y="153"/>
                  </a:lnTo>
                  <a:lnTo>
                    <a:pt x="56" y="149"/>
                  </a:lnTo>
                  <a:lnTo>
                    <a:pt x="72" y="148"/>
                  </a:lnTo>
                  <a:lnTo>
                    <a:pt x="87" y="147"/>
                  </a:lnTo>
                  <a:lnTo>
                    <a:pt x="103" y="147"/>
                  </a:lnTo>
                  <a:lnTo>
                    <a:pt x="103" y="135"/>
                  </a:lnTo>
                  <a:lnTo>
                    <a:pt x="102" y="125"/>
                  </a:lnTo>
                  <a:lnTo>
                    <a:pt x="101" y="116"/>
                  </a:lnTo>
                  <a:lnTo>
                    <a:pt x="97" y="106"/>
                  </a:lnTo>
                  <a:lnTo>
                    <a:pt x="92" y="99"/>
                  </a:lnTo>
                  <a:lnTo>
                    <a:pt x="82" y="95"/>
                  </a:lnTo>
                  <a:lnTo>
                    <a:pt x="70" y="93"/>
                  </a:lnTo>
                  <a:lnTo>
                    <a:pt x="56" y="96"/>
                  </a:lnTo>
                  <a:lnTo>
                    <a:pt x="46" y="103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5" y="128"/>
                  </a:lnTo>
                  <a:lnTo>
                    <a:pt x="8" y="108"/>
                  </a:lnTo>
                  <a:lnTo>
                    <a:pt x="14" y="93"/>
                  </a:lnTo>
                  <a:lnTo>
                    <a:pt x="24" y="82"/>
                  </a:lnTo>
                  <a:lnTo>
                    <a:pt x="36" y="75"/>
                  </a:lnTo>
                  <a:lnTo>
                    <a:pt x="52" y="71"/>
                  </a:lnTo>
                  <a:lnTo>
                    <a:pt x="71" y="70"/>
                  </a:lnTo>
                  <a:close/>
                  <a:moveTo>
                    <a:pt x="88" y="0"/>
                  </a:moveTo>
                  <a:lnTo>
                    <a:pt x="124" y="0"/>
                  </a:lnTo>
                  <a:lnTo>
                    <a:pt x="124" y="40"/>
                  </a:lnTo>
                  <a:lnTo>
                    <a:pt x="88" y="40"/>
                  </a:lnTo>
                  <a:lnTo>
                    <a:pt x="88" y="0"/>
                  </a:lnTo>
                  <a:close/>
                  <a:moveTo>
                    <a:pt x="20" y="0"/>
                  </a:moveTo>
                  <a:lnTo>
                    <a:pt x="56" y="0"/>
                  </a:lnTo>
                  <a:lnTo>
                    <a:pt x="56" y="40"/>
                  </a:lnTo>
                  <a:lnTo>
                    <a:pt x="2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53" name="Freeform 26">
              <a:extLst>
                <a:ext uri="{FF2B5EF4-FFF2-40B4-BE49-F238E27FC236}">
                  <a16:creationId xmlns:a16="http://schemas.microsoft.com/office/drawing/2014/main" id="{98B73B5E-2335-5146-88BB-49AB3683C0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0827" y="3179763"/>
              <a:ext cx="71438" cy="106363"/>
            </a:xfrm>
            <a:custGeom>
              <a:avLst/>
              <a:gdLst>
                <a:gd name="T0" fmla="*/ 2147483646 w 135"/>
                <a:gd name="T1" fmla="*/ 2147483646 h 202"/>
                <a:gd name="T2" fmla="*/ 2147483646 w 135"/>
                <a:gd name="T3" fmla="*/ 2147483646 h 202"/>
                <a:gd name="T4" fmla="*/ 2147483646 w 135"/>
                <a:gd name="T5" fmla="*/ 2147483646 h 202"/>
                <a:gd name="T6" fmla="*/ 2147483646 w 135"/>
                <a:gd name="T7" fmla="*/ 2147483646 h 202"/>
                <a:gd name="T8" fmla="*/ 2147483646 w 135"/>
                <a:gd name="T9" fmla="*/ 2147483646 h 202"/>
                <a:gd name="T10" fmla="*/ 2147483646 w 135"/>
                <a:gd name="T11" fmla="*/ 2147483646 h 202"/>
                <a:gd name="T12" fmla="*/ 2147483646 w 135"/>
                <a:gd name="T13" fmla="*/ 2147483646 h 202"/>
                <a:gd name="T14" fmla="*/ 2147483646 w 135"/>
                <a:gd name="T15" fmla="*/ 2147483646 h 202"/>
                <a:gd name="T16" fmla="*/ 2147483646 w 135"/>
                <a:gd name="T17" fmla="*/ 2147483646 h 202"/>
                <a:gd name="T18" fmla="*/ 2147483646 w 135"/>
                <a:gd name="T19" fmla="*/ 2147483646 h 202"/>
                <a:gd name="T20" fmla="*/ 2147483646 w 135"/>
                <a:gd name="T21" fmla="*/ 2147483646 h 202"/>
                <a:gd name="T22" fmla="*/ 2147483646 w 135"/>
                <a:gd name="T23" fmla="*/ 2147483646 h 202"/>
                <a:gd name="T24" fmla="*/ 2147483646 w 135"/>
                <a:gd name="T25" fmla="*/ 2147483646 h 202"/>
                <a:gd name="T26" fmla="*/ 2147483646 w 135"/>
                <a:gd name="T27" fmla="*/ 2147483646 h 202"/>
                <a:gd name="T28" fmla="*/ 2147483646 w 135"/>
                <a:gd name="T29" fmla="*/ 2147483646 h 202"/>
                <a:gd name="T30" fmla="*/ 2147483646 w 135"/>
                <a:gd name="T31" fmla="*/ 2147483646 h 202"/>
                <a:gd name="T32" fmla="*/ 2147483646 w 135"/>
                <a:gd name="T33" fmla="*/ 2147483646 h 202"/>
                <a:gd name="T34" fmla="*/ 2147483646 w 135"/>
                <a:gd name="T35" fmla="*/ 2147483646 h 202"/>
                <a:gd name="T36" fmla="*/ 0 w 135"/>
                <a:gd name="T37" fmla="*/ 2147483646 h 202"/>
                <a:gd name="T38" fmla="*/ 2147483646 w 135"/>
                <a:gd name="T39" fmla="*/ 2147483646 h 202"/>
                <a:gd name="T40" fmla="*/ 2147483646 w 135"/>
                <a:gd name="T41" fmla="*/ 2147483646 h 202"/>
                <a:gd name="T42" fmla="*/ 2147483646 w 135"/>
                <a:gd name="T43" fmla="*/ 2147483646 h 202"/>
                <a:gd name="T44" fmla="*/ 2147483646 w 135"/>
                <a:gd name="T45" fmla="*/ 2147483646 h 202"/>
                <a:gd name="T46" fmla="*/ 2147483646 w 135"/>
                <a:gd name="T47" fmla="*/ 2147483646 h 202"/>
                <a:gd name="T48" fmla="*/ 2147483646 w 135"/>
                <a:gd name="T49" fmla="*/ 2147483646 h 202"/>
                <a:gd name="T50" fmla="*/ 2147483646 w 135"/>
                <a:gd name="T51" fmla="*/ 2147483646 h 202"/>
                <a:gd name="T52" fmla="*/ 2147483646 w 135"/>
                <a:gd name="T53" fmla="*/ 2147483646 h 202"/>
                <a:gd name="T54" fmla="*/ 2147483646 w 135"/>
                <a:gd name="T55" fmla="*/ 2147483646 h 202"/>
                <a:gd name="T56" fmla="*/ 2147483646 w 135"/>
                <a:gd name="T57" fmla="*/ 2147483646 h 202"/>
                <a:gd name="T58" fmla="*/ 2147483646 w 135"/>
                <a:gd name="T59" fmla="*/ 2147483646 h 202"/>
                <a:gd name="T60" fmla="*/ 2147483646 w 135"/>
                <a:gd name="T61" fmla="*/ 2147483646 h 202"/>
                <a:gd name="T62" fmla="*/ 2147483646 w 135"/>
                <a:gd name="T63" fmla="*/ 2147483646 h 202"/>
                <a:gd name="T64" fmla="*/ 2147483646 w 135"/>
                <a:gd name="T65" fmla="*/ 0 h 2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5" h="202">
                  <a:moveTo>
                    <a:pt x="72" y="0"/>
                  </a:moveTo>
                  <a:lnTo>
                    <a:pt x="89" y="1"/>
                  </a:lnTo>
                  <a:lnTo>
                    <a:pt x="104" y="5"/>
                  </a:lnTo>
                  <a:lnTo>
                    <a:pt x="117" y="12"/>
                  </a:lnTo>
                  <a:lnTo>
                    <a:pt x="126" y="23"/>
                  </a:lnTo>
                  <a:lnTo>
                    <a:pt x="133" y="37"/>
                  </a:lnTo>
                  <a:lnTo>
                    <a:pt x="134" y="54"/>
                  </a:lnTo>
                  <a:lnTo>
                    <a:pt x="99" y="54"/>
                  </a:lnTo>
                  <a:lnTo>
                    <a:pt x="97" y="41"/>
                  </a:lnTo>
                  <a:lnTo>
                    <a:pt x="92" y="31"/>
                  </a:lnTo>
                  <a:lnTo>
                    <a:pt x="82" y="26"/>
                  </a:lnTo>
                  <a:lnTo>
                    <a:pt x="68" y="23"/>
                  </a:lnTo>
                  <a:lnTo>
                    <a:pt x="57" y="25"/>
                  </a:lnTo>
                  <a:lnTo>
                    <a:pt x="47" y="29"/>
                  </a:lnTo>
                  <a:lnTo>
                    <a:pt x="41" y="38"/>
                  </a:lnTo>
                  <a:lnTo>
                    <a:pt x="39" y="49"/>
                  </a:lnTo>
                  <a:lnTo>
                    <a:pt x="41" y="59"/>
                  </a:lnTo>
                  <a:lnTo>
                    <a:pt x="48" y="67"/>
                  </a:lnTo>
                  <a:lnTo>
                    <a:pt x="60" y="73"/>
                  </a:lnTo>
                  <a:lnTo>
                    <a:pt x="72" y="80"/>
                  </a:lnTo>
                  <a:lnTo>
                    <a:pt x="87" y="86"/>
                  </a:lnTo>
                  <a:lnTo>
                    <a:pt x="102" y="94"/>
                  </a:lnTo>
                  <a:lnTo>
                    <a:pt x="114" y="103"/>
                  </a:lnTo>
                  <a:lnTo>
                    <a:pt x="125" y="112"/>
                  </a:lnTo>
                  <a:lnTo>
                    <a:pt x="133" y="126"/>
                  </a:lnTo>
                  <a:lnTo>
                    <a:pt x="135" y="142"/>
                  </a:lnTo>
                  <a:lnTo>
                    <a:pt x="133" y="161"/>
                  </a:lnTo>
                  <a:lnTo>
                    <a:pt x="126" y="177"/>
                  </a:lnTo>
                  <a:lnTo>
                    <a:pt x="115" y="188"/>
                  </a:lnTo>
                  <a:lnTo>
                    <a:pt x="102" y="195"/>
                  </a:lnTo>
                  <a:lnTo>
                    <a:pt x="86" y="200"/>
                  </a:lnTo>
                  <a:lnTo>
                    <a:pt x="67" y="202"/>
                  </a:lnTo>
                  <a:lnTo>
                    <a:pt x="48" y="199"/>
                  </a:lnTo>
                  <a:lnTo>
                    <a:pt x="31" y="195"/>
                  </a:lnTo>
                  <a:lnTo>
                    <a:pt x="17" y="187"/>
                  </a:lnTo>
                  <a:lnTo>
                    <a:pt x="8" y="174"/>
                  </a:lnTo>
                  <a:lnTo>
                    <a:pt x="3" y="158"/>
                  </a:lnTo>
                  <a:lnTo>
                    <a:pt x="0" y="138"/>
                  </a:lnTo>
                  <a:lnTo>
                    <a:pt x="36" y="138"/>
                  </a:lnTo>
                  <a:lnTo>
                    <a:pt x="36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6" y="168"/>
                  </a:lnTo>
                  <a:lnTo>
                    <a:pt x="55" y="173"/>
                  </a:lnTo>
                  <a:lnTo>
                    <a:pt x="68" y="176"/>
                  </a:lnTo>
                  <a:lnTo>
                    <a:pt x="82" y="173"/>
                  </a:lnTo>
                  <a:lnTo>
                    <a:pt x="93" y="168"/>
                  </a:lnTo>
                  <a:lnTo>
                    <a:pt x="99" y="160"/>
                  </a:lnTo>
                  <a:lnTo>
                    <a:pt x="102" y="146"/>
                  </a:lnTo>
                  <a:lnTo>
                    <a:pt x="99" y="136"/>
                  </a:lnTo>
                  <a:lnTo>
                    <a:pt x="92" y="129"/>
                  </a:lnTo>
                  <a:lnTo>
                    <a:pt x="81" y="121"/>
                  </a:lnTo>
                  <a:lnTo>
                    <a:pt x="68" y="115"/>
                  </a:lnTo>
                  <a:lnTo>
                    <a:pt x="53" y="108"/>
                  </a:lnTo>
                  <a:lnTo>
                    <a:pt x="40" y="100"/>
                  </a:lnTo>
                  <a:lnTo>
                    <a:pt x="26" y="91"/>
                  </a:lnTo>
                  <a:lnTo>
                    <a:pt x="15" y="82"/>
                  </a:lnTo>
                  <a:lnTo>
                    <a:pt x="8" y="68"/>
                  </a:lnTo>
                  <a:lnTo>
                    <a:pt x="5" y="53"/>
                  </a:lnTo>
                  <a:lnTo>
                    <a:pt x="6" y="43"/>
                  </a:lnTo>
                  <a:lnTo>
                    <a:pt x="9" y="33"/>
                  </a:lnTo>
                  <a:lnTo>
                    <a:pt x="14" y="23"/>
                  </a:lnTo>
                  <a:lnTo>
                    <a:pt x="22" y="13"/>
                  </a:lnTo>
                  <a:lnTo>
                    <a:pt x="35" y="6"/>
                  </a:lnTo>
                  <a:lnTo>
                    <a:pt x="51" y="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54" name="Freeform 27">
              <a:extLst>
                <a:ext uri="{FF2B5EF4-FFF2-40B4-BE49-F238E27FC236}">
                  <a16:creationId xmlns:a16="http://schemas.microsoft.com/office/drawing/2014/main" id="{8751D4E6-1ABA-1D41-9E24-B68C85DDCF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84489" y="3179763"/>
              <a:ext cx="76200" cy="106363"/>
            </a:xfrm>
            <a:custGeom>
              <a:avLst/>
              <a:gdLst>
                <a:gd name="T0" fmla="*/ 2147483646 w 144"/>
                <a:gd name="T1" fmla="*/ 2147483646 h 202"/>
                <a:gd name="T2" fmla="*/ 2147483646 w 144"/>
                <a:gd name="T3" fmla="*/ 2147483646 h 202"/>
                <a:gd name="T4" fmla="*/ 2147483646 w 144"/>
                <a:gd name="T5" fmla="*/ 2147483646 h 202"/>
                <a:gd name="T6" fmla="*/ 2147483646 w 144"/>
                <a:gd name="T7" fmla="*/ 2147483646 h 202"/>
                <a:gd name="T8" fmla="*/ 2147483646 w 144"/>
                <a:gd name="T9" fmla="*/ 2147483646 h 202"/>
                <a:gd name="T10" fmla="*/ 2147483646 w 144"/>
                <a:gd name="T11" fmla="*/ 2147483646 h 202"/>
                <a:gd name="T12" fmla="*/ 2147483646 w 144"/>
                <a:gd name="T13" fmla="*/ 2147483646 h 202"/>
                <a:gd name="T14" fmla="*/ 2147483646 w 144"/>
                <a:gd name="T15" fmla="*/ 2147483646 h 202"/>
                <a:gd name="T16" fmla="*/ 2147483646 w 144"/>
                <a:gd name="T17" fmla="*/ 2147483646 h 202"/>
                <a:gd name="T18" fmla="*/ 2147483646 w 144"/>
                <a:gd name="T19" fmla="*/ 2147483646 h 202"/>
                <a:gd name="T20" fmla="*/ 2147483646 w 144"/>
                <a:gd name="T21" fmla="*/ 2147483646 h 202"/>
                <a:gd name="T22" fmla="*/ 2147483646 w 144"/>
                <a:gd name="T23" fmla="*/ 2147483646 h 202"/>
                <a:gd name="T24" fmla="*/ 2147483646 w 144"/>
                <a:gd name="T25" fmla="*/ 2147483646 h 202"/>
                <a:gd name="T26" fmla="*/ 2147483646 w 144"/>
                <a:gd name="T27" fmla="*/ 2147483646 h 202"/>
                <a:gd name="T28" fmla="*/ 2147483646 w 144"/>
                <a:gd name="T29" fmla="*/ 2147483646 h 202"/>
                <a:gd name="T30" fmla="*/ 2147483646 w 144"/>
                <a:gd name="T31" fmla="*/ 2147483646 h 202"/>
                <a:gd name="T32" fmla="*/ 2147483646 w 144"/>
                <a:gd name="T33" fmla="*/ 0 h 202"/>
                <a:gd name="T34" fmla="*/ 2147483646 w 144"/>
                <a:gd name="T35" fmla="*/ 2147483646 h 202"/>
                <a:gd name="T36" fmla="*/ 2147483646 w 144"/>
                <a:gd name="T37" fmla="*/ 2147483646 h 202"/>
                <a:gd name="T38" fmla="*/ 2147483646 w 144"/>
                <a:gd name="T39" fmla="*/ 2147483646 h 202"/>
                <a:gd name="T40" fmla="*/ 2147483646 w 144"/>
                <a:gd name="T41" fmla="*/ 2147483646 h 202"/>
                <a:gd name="T42" fmla="*/ 2147483646 w 144"/>
                <a:gd name="T43" fmla="*/ 2147483646 h 202"/>
                <a:gd name="T44" fmla="*/ 2147483646 w 144"/>
                <a:gd name="T45" fmla="*/ 2147483646 h 202"/>
                <a:gd name="T46" fmla="*/ 2147483646 w 144"/>
                <a:gd name="T47" fmla="*/ 2147483646 h 202"/>
                <a:gd name="T48" fmla="*/ 2147483646 w 144"/>
                <a:gd name="T49" fmla="*/ 2147483646 h 202"/>
                <a:gd name="T50" fmla="*/ 2147483646 w 144"/>
                <a:gd name="T51" fmla="*/ 2147483646 h 202"/>
                <a:gd name="T52" fmla="*/ 2147483646 w 144"/>
                <a:gd name="T53" fmla="*/ 2147483646 h 202"/>
                <a:gd name="T54" fmla="*/ 2147483646 w 144"/>
                <a:gd name="T55" fmla="*/ 2147483646 h 202"/>
                <a:gd name="T56" fmla="*/ 2147483646 w 144"/>
                <a:gd name="T57" fmla="*/ 2147483646 h 202"/>
                <a:gd name="T58" fmla="*/ 2147483646 w 144"/>
                <a:gd name="T59" fmla="*/ 2147483646 h 202"/>
                <a:gd name="T60" fmla="*/ 2147483646 w 144"/>
                <a:gd name="T61" fmla="*/ 2147483646 h 202"/>
                <a:gd name="T62" fmla="*/ 2147483646 w 144"/>
                <a:gd name="T63" fmla="*/ 2147483646 h 202"/>
                <a:gd name="T64" fmla="*/ 2147483646 w 144"/>
                <a:gd name="T65" fmla="*/ 2147483646 h 202"/>
                <a:gd name="T66" fmla="*/ 2147483646 w 144"/>
                <a:gd name="T67" fmla="*/ 2147483646 h 202"/>
                <a:gd name="T68" fmla="*/ 2147483646 w 144"/>
                <a:gd name="T69" fmla="*/ 2147483646 h 202"/>
                <a:gd name="T70" fmla="*/ 2147483646 w 144"/>
                <a:gd name="T71" fmla="*/ 2147483646 h 202"/>
                <a:gd name="T72" fmla="*/ 2147483646 w 144"/>
                <a:gd name="T73" fmla="*/ 2147483646 h 202"/>
                <a:gd name="T74" fmla="*/ 2147483646 w 144"/>
                <a:gd name="T75" fmla="*/ 2147483646 h 202"/>
                <a:gd name="T76" fmla="*/ 2147483646 w 144"/>
                <a:gd name="T77" fmla="*/ 2147483646 h 202"/>
                <a:gd name="T78" fmla="*/ 2147483646 w 144"/>
                <a:gd name="T79" fmla="*/ 2147483646 h 202"/>
                <a:gd name="T80" fmla="*/ 2147483646 w 144"/>
                <a:gd name="T81" fmla="*/ 2147483646 h 202"/>
                <a:gd name="T82" fmla="*/ 2147483646 w 144"/>
                <a:gd name="T83" fmla="*/ 2147483646 h 202"/>
                <a:gd name="T84" fmla="*/ 2147483646 w 144"/>
                <a:gd name="T85" fmla="*/ 2147483646 h 202"/>
                <a:gd name="T86" fmla="*/ 2147483646 w 144"/>
                <a:gd name="T87" fmla="*/ 2147483646 h 202"/>
                <a:gd name="T88" fmla="*/ 2147483646 w 144"/>
                <a:gd name="T89" fmla="*/ 2147483646 h 202"/>
                <a:gd name="T90" fmla="*/ 2147483646 w 144"/>
                <a:gd name="T91" fmla="*/ 2147483646 h 202"/>
                <a:gd name="T92" fmla="*/ 2147483646 w 144"/>
                <a:gd name="T93" fmla="*/ 2147483646 h 202"/>
                <a:gd name="T94" fmla="*/ 2147483646 w 144"/>
                <a:gd name="T95" fmla="*/ 2147483646 h 202"/>
                <a:gd name="T96" fmla="*/ 2147483646 w 144"/>
                <a:gd name="T97" fmla="*/ 2147483646 h 202"/>
                <a:gd name="T98" fmla="*/ 2147483646 w 144"/>
                <a:gd name="T99" fmla="*/ 2147483646 h 202"/>
                <a:gd name="T100" fmla="*/ 2147483646 w 144"/>
                <a:gd name="T101" fmla="*/ 2147483646 h 202"/>
                <a:gd name="T102" fmla="*/ 2147483646 w 144"/>
                <a:gd name="T103" fmla="*/ 2147483646 h 202"/>
                <a:gd name="T104" fmla="*/ 0 w 144"/>
                <a:gd name="T105" fmla="*/ 2147483646 h 202"/>
                <a:gd name="T106" fmla="*/ 0 w 144"/>
                <a:gd name="T107" fmla="*/ 2147483646 h 202"/>
                <a:gd name="T108" fmla="*/ 2147483646 w 144"/>
                <a:gd name="T109" fmla="*/ 2147483646 h 202"/>
                <a:gd name="T110" fmla="*/ 2147483646 w 144"/>
                <a:gd name="T111" fmla="*/ 2147483646 h 202"/>
                <a:gd name="T112" fmla="*/ 2147483646 w 144"/>
                <a:gd name="T113" fmla="*/ 2147483646 h 202"/>
                <a:gd name="T114" fmla="*/ 2147483646 w 144"/>
                <a:gd name="T115" fmla="*/ 2147483646 h 202"/>
                <a:gd name="T116" fmla="*/ 2147483646 w 144"/>
                <a:gd name="T117" fmla="*/ 2147483646 h 202"/>
                <a:gd name="T118" fmla="*/ 2147483646 w 144"/>
                <a:gd name="T119" fmla="*/ 2147483646 h 202"/>
                <a:gd name="T120" fmla="*/ 2147483646 w 144"/>
                <a:gd name="T121" fmla="*/ 2147483646 h 202"/>
                <a:gd name="T122" fmla="*/ 2147483646 w 144"/>
                <a:gd name="T123" fmla="*/ 0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4" h="202">
                  <a:moveTo>
                    <a:pt x="71" y="23"/>
                  </a:moveTo>
                  <a:lnTo>
                    <a:pt x="63" y="23"/>
                  </a:lnTo>
                  <a:lnTo>
                    <a:pt x="55" y="26"/>
                  </a:lnTo>
                  <a:lnTo>
                    <a:pt x="49" y="31"/>
                  </a:lnTo>
                  <a:lnTo>
                    <a:pt x="42" y="39"/>
                  </a:lnTo>
                  <a:lnTo>
                    <a:pt x="39" y="51"/>
                  </a:lnTo>
                  <a:lnTo>
                    <a:pt x="35" y="67"/>
                  </a:lnTo>
                  <a:lnTo>
                    <a:pt x="34" y="86"/>
                  </a:lnTo>
                  <a:lnTo>
                    <a:pt x="111" y="86"/>
                  </a:lnTo>
                  <a:lnTo>
                    <a:pt x="109" y="65"/>
                  </a:lnTo>
                  <a:lnTo>
                    <a:pt x="107" y="49"/>
                  </a:lnTo>
                  <a:lnTo>
                    <a:pt x="102" y="38"/>
                  </a:lnTo>
                  <a:lnTo>
                    <a:pt x="96" y="31"/>
                  </a:lnTo>
                  <a:lnTo>
                    <a:pt x="89" y="26"/>
                  </a:lnTo>
                  <a:lnTo>
                    <a:pt x="81" y="23"/>
                  </a:lnTo>
                  <a:lnTo>
                    <a:pt x="71" y="23"/>
                  </a:lnTo>
                  <a:close/>
                  <a:moveTo>
                    <a:pt x="75" y="0"/>
                  </a:moveTo>
                  <a:lnTo>
                    <a:pt x="96" y="1"/>
                  </a:lnTo>
                  <a:lnTo>
                    <a:pt x="112" y="7"/>
                  </a:lnTo>
                  <a:lnTo>
                    <a:pt x="125" y="16"/>
                  </a:lnTo>
                  <a:lnTo>
                    <a:pt x="134" y="29"/>
                  </a:lnTo>
                  <a:lnTo>
                    <a:pt x="139" y="47"/>
                  </a:lnTo>
                  <a:lnTo>
                    <a:pt x="143" y="68"/>
                  </a:lnTo>
                  <a:lnTo>
                    <a:pt x="144" y="94"/>
                  </a:lnTo>
                  <a:lnTo>
                    <a:pt x="144" y="110"/>
                  </a:lnTo>
                  <a:lnTo>
                    <a:pt x="34" y="110"/>
                  </a:lnTo>
                  <a:lnTo>
                    <a:pt x="35" y="135"/>
                  </a:lnTo>
                  <a:lnTo>
                    <a:pt x="39" y="152"/>
                  </a:lnTo>
                  <a:lnTo>
                    <a:pt x="45" y="163"/>
                  </a:lnTo>
                  <a:lnTo>
                    <a:pt x="52" y="171"/>
                  </a:lnTo>
                  <a:lnTo>
                    <a:pt x="62" y="174"/>
                  </a:lnTo>
                  <a:lnTo>
                    <a:pt x="73" y="176"/>
                  </a:lnTo>
                  <a:lnTo>
                    <a:pt x="86" y="173"/>
                  </a:lnTo>
                  <a:lnTo>
                    <a:pt x="94" y="168"/>
                  </a:lnTo>
                  <a:lnTo>
                    <a:pt x="101" y="160"/>
                  </a:lnTo>
                  <a:lnTo>
                    <a:pt x="106" y="150"/>
                  </a:lnTo>
                  <a:lnTo>
                    <a:pt x="107" y="138"/>
                  </a:lnTo>
                  <a:lnTo>
                    <a:pt x="142" y="138"/>
                  </a:lnTo>
                  <a:lnTo>
                    <a:pt x="140" y="158"/>
                  </a:lnTo>
                  <a:lnTo>
                    <a:pt x="133" y="174"/>
                  </a:lnTo>
                  <a:lnTo>
                    <a:pt x="123" y="186"/>
                  </a:lnTo>
                  <a:lnTo>
                    <a:pt x="109" y="194"/>
                  </a:lnTo>
                  <a:lnTo>
                    <a:pt x="93" y="199"/>
                  </a:lnTo>
                  <a:lnTo>
                    <a:pt x="75" y="202"/>
                  </a:lnTo>
                  <a:lnTo>
                    <a:pt x="61" y="200"/>
                  </a:lnTo>
                  <a:lnTo>
                    <a:pt x="49" y="199"/>
                  </a:lnTo>
                  <a:lnTo>
                    <a:pt x="36" y="195"/>
                  </a:lnTo>
                  <a:lnTo>
                    <a:pt x="26" y="189"/>
                  </a:lnTo>
                  <a:lnTo>
                    <a:pt x="18" y="179"/>
                  </a:lnTo>
                  <a:lnTo>
                    <a:pt x="10" y="167"/>
                  </a:lnTo>
                  <a:lnTo>
                    <a:pt x="5" y="150"/>
                  </a:lnTo>
                  <a:lnTo>
                    <a:pt x="2" y="129"/>
                  </a:lnTo>
                  <a:lnTo>
                    <a:pt x="0" y="104"/>
                  </a:lnTo>
                  <a:lnTo>
                    <a:pt x="0" y="85"/>
                  </a:lnTo>
                  <a:lnTo>
                    <a:pt x="2" y="67"/>
                  </a:lnTo>
                  <a:lnTo>
                    <a:pt x="4" y="51"/>
                  </a:lnTo>
                  <a:lnTo>
                    <a:pt x="9" y="37"/>
                  </a:lnTo>
                  <a:lnTo>
                    <a:pt x="15" y="23"/>
                  </a:lnTo>
                  <a:lnTo>
                    <a:pt x="25" y="13"/>
                  </a:lnTo>
                  <a:lnTo>
                    <a:pt x="37" y="6"/>
                  </a:lnTo>
                  <a:lnTo>
                    <a:pt x="54" y="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55" name="Freeform 28">
              <a:extLst>
                <a:ext uri="{FF2B5EF4-FFF2-40B4-BE49-F238E27FC236}">
                  <a16:creationId xmlns:a16="http://schemas.microsoft.com/office/drawing/2014/main" id="{54BA7B11-C4BF-E348-A06F-85784B8077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6089" y="3179763"/>
              <a:ext cx="74613" cy="104775"/>
            </a:xfrm>
            <a:custGeom>
              <a:avLst/>
              <a:gdLst>
                <a:gd name="T0" fmla="*/ 2147483646 w 140"/>
                <a:gd name="T1" fmla="*/ 0 h 198"/>
                <a:gd name="T2" fmla="*/ 2147483646 w 140"/>
                <a:gd name="T3" fmla="*/ 2147483646 h 198"/>
                <a:gd name="T4" fmla="*/ 2147483646 w 140"/>
                <a:gd name="T5" fmla="*/ 2147483646 h 198"/>
                <a:gd name="T6" fmla="*/ 2147483646 w 140"/>
                <a:gd name="T7" fmla="*/ 2147483646 h 198"/>
                <a:gd name="T8" fmla="*/ 2147483646 w 140"/>
                <a:gd name="T9" fmla="*/ 2147483646 h 198"/>
                <a:gd name="T10" fmla="*/ 2147483646 w 140"/>
                <a:gd name="T11" fmla="*/ 2147483646 h 198"/>
                <a:gd name="T12" fmla="*/ 2147483646 w 140"/>
                <a:gd name="T13" fmla="*/ 2147483646 h 198"/>
                <a:gd name="T14" fmla="*/ 2147483646 w 140"/>
                <a:gd name="T15" fmla="*/ 2147483646 h 198"/>
                <a:gd name="T16" fmla="*/ 2147483646 w 140"/>
                <a:gd name="T17" fmla="*/ 2147483646 h 198"/>
                <a:gd name="T18" fmla="*/ 2147483646 w 140"/>
                <a:gd name="T19" fmla="*/ 2147483646 h 198"/>
                <a:gd name="T20" fmla="*/ 2147483646 w 140"/>
                <a:gd name="T21" fmla="*/ 2147483646 h 198"/>
                <a:gd name="T22" fmla="*/ 2147483646 w 140"/>
                <a:gd name="T23" fmla="*/ 2147483646 h 198"/>
                <a:gd name="T24" fmla="*/ 2147483646 w 140"/>
                <a:gd name="T25" fmla="*/ 2147483646 h 198"/>
                <a:gd name="T26" fmla="*/ 2147483646 w 140"/>
                <a:gd name="T27" fmla="*/ 2147483646 h 198"/>
                <a:gd name="T28" fmla="*/ 2147483646 w 140"/>
                <a:gd name="T29" fmla="*/ 2147483646 h 198"/>
                <a:gd name="T30" fmla="*/ 2147483646 w 140"/>
                <a:gd name="T31" fmla="*/ 2147483646 h 198"/>
                <a:gd name="T32" fmla="*/ 2147483646 w 140"/>
                <a:gd name="T33" fmla="*/ 2147483646 h 198"/>
                <a:gd name="T34" fmla="*/ 2147483646 w 140"/>
                <a:gd name="T35" fmla="*/ 2147483646 h 198"/>
                <a:gd name="T36" fmla="*/ 2147483646 w 140"/>
                <a:gd name="T37" fmla="*/ 2147483646 h 198"/>
                <a:gd name="T38" fmla="*/ 2147483646 w 140"/>
                <a:gd name="T39" fmla="*/ 2147483646 h 198"/>
                <a:gd name="T40" fmla="*/ 2147483646 w 140"/>
                <a:gd name="T41" fmla="*/ 2147483646 h 198"/>
                <a:gd name="T42" fmla="*/ 2147483646 w 140"/>
                <a:gd name="T43" fmla="*/ 2147483646 h 198"/>
                <a:gd name="T44" fmla="*/ 2147483646 w 140"/>
                <a:gd name="T45" fmla="*/ 2147483646 h 198"/>
                <a:gd name="T46" fmla="*/ 2147483646 w 140"/>
                <a:gd name="T47" fmla="*/ 2147483646 h 198"/>
                <a:gd name="T48" fmla="*/ 2147483646 w 140"/>
                <a:gd name="T49" fmla="*/ 2147483646 h 198"/>
                <a:gd name="T50" fmla="*/ 0 w 140"/>
                <a:gd name="T51" fmla="*/ 2147483646 h 198"/>
                <a:gd name="T52" fmla="*/ 2147483646 w 140"/>
                <a:gd name="T53" fmla="*/ 2147483646 h 198"/>
                <a:gd name="T54" fmla="*/ 2147483646 w 140"/>
                <a:gd name="T55" fmla="*/ 2147483646 h 198"/>
                <a:gd name="T56" fmla="*/ 2147483646 w 140"/>
                <a:gd name="T57" fmla="*/ 2147483646 h 198"/>
                <a:gd name="T58" fmla="*/ 2147483646 w 140"/>
                <a:gd name="T59" fmla="*/ 2147483646 h 198"/>
                <a:gd name="T60" fmla="*/ 2147483646 w 140"/>
                <a:gd name="T61" fmla="*/ 2147483646 h 198"/>
                <a:gd name="T62" fmla="*/ 2147483646 w 140"/>
                <a:gd name="T63" fmla="*/ 2147483646 h 198"/>
                <a:gd name="T64" fmla="*/ 2147483646 w 140"/>
                <a:gd name="T65" fmla="*/ 0 h 1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0" h="198">
                  <a:moveTo>
                    <a:pt x="88" y="0"/>
                  </a:moveTo>
                  <a:lnTo>
                    <a:pt x="105" y="1"/>
                  </a:lnTo>
                  <a:lnTo>
                    <a:pt x="119" y="7"/>
                  </a:lnTo>
                  <a:lnTo>
                    <a:pt x="129" y="17"/>
                  </a:lnTo>
                  <a:lnTo>
                    <a:pt x="135" y="29"/>
                  </a:lnTo>
                  <a:lnTo>
                    <a:pt x="139" y="44"/>
                  </a:lnTo>
                  <a:lnTo>
                    <a:pt x="140" y="63"/>
                  </a:lnTo>
                  <a:lnTo>
                    <a:pt x="140" y="198"/>
                  </a:lnTo>
                  <a:lnTo>
                    <a:pt x="108" y="198"/>
                  </a:lnTo>
                  <a:lnTo>
                    <a:pt x="108" y="63"/>
                  </a:lnTo>
                  <a:lnTo>
                    <a:pt x="107" y="51"/>
                  </a:lnTo>
                  <a:lnTo>
                    <a:pt x="104" y="41"/>
                  </a:lnTo>
                  <a:lnTo>
                    <a:pt x="98" y="32"/>
                  </a:lnTo>
                  <a:lnTo>
                    <a:pt x="88" y="27"/>
                  </a:lnTo>
                  <a:lnTo>
                    <a:pt x="73" y="25"/>
                  </a:lnTo>
                  <a:lnTo>
                    <a:pt x="61" y="27"/>
                  </a:lnTo>
                  <a:lnTo>
                    <a:pt x="51" y="32"/>
                  </a:lnTo>
                  <a:lnTo>
                    <a:pt x="43" y="39"/>
                  </a:lnTo>
                  <a:lnTo>
                    <a:pt x="38" y="49"/>
                  </a:lnTo>
                  <a:lnTo>
                    <a:pt x="36" y="59"/>
                  </a:lnTo>
                  <a:lnTo>
                    <a:pt x="35" y="70"/>
                  </a:lnTo>
                  <a:lnTo>
                    <a:pt x="34" y="83"/>
                  </a:lnTo>
                  <a:lnTo>
                    <a:pt x="34" y="198"/>
                  </a:lnTo>
                  <a:lnTo>
                    <a:pt x="3" y="198"/>
                  </a:lnTo>
                  <a:lnTo>
                    <a:pt x="3" y="43"/>
                  </a:lnTo>
                  <a:lnTo>
                    <a:pt x="0" y="3"/>
                  </a:lnTo>
                  <a:lnTo>
                    <a:pt x="34" y="3"/>
                  </a:lnTo>
                  <a:lnTo>
                    <a:pt x="34" y="28"/>
                  </a:lnTo>
                  <a:lnTo>
                    <a:pt x="36" y="28"/>
                  </a:lnTo>
                  <a:lnTo>
                    <a:pt x="46" y="15"/>
                  </a:lnTo>
                  <a:lnTo>
                    <a:pt x="57" y="6"/>
                  </a:lnTo>
                  <a:lnTo>
                    <a:pt x="71" y="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56" name="Freeform 29">
              <a:extLst>
                <a:ext uri="{FF2B5EF4-FFF2-40B4-BE49-F238E27FC236}">
                  <a16:creationId xmlns:a16="http://schemas.microsoft.com/office/drawing/2014/main" id="{6C84F395-01E1-0546-836F-DF065456A2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164" y="3152776"/>
              <a:ext cx="55563" cy="131763"/>
            </a:xfrm>
            <a:custGeom>
              <a:avLst/>
              <a:gdLst>
                <a:gd name="T0" fmla="*/ 2147483646 w 107"/>
                <a:gd name="T1" fmla="*/ 0 h 249"/>
                <a:gd name="T2" fmla="*/ 2147483646 w 107"/>
                <a:gd name="T3" fmla="*/ 2147483646 h 249"/>
                <a:gd name="T4" fmla="*/ 2147483646 w 107"/>
                <a:gd name="T5" fmla="*/ 2147483646 h 249"/>
                <a:gd name="T6" fmla="*/ 2147483646 w 107"/>
                <a:gd name="T7" fmla="*/ 2147483646 h 249"/>
                <a:gd name="T8" fmla="*/ 2147483646 w 107"/>
                <a:gd name="T9" fmla="*/ 2147483646 h 249"/>
                <a:gd name="T10" fmla="*/ 2147483646 w 107"/>
                <a:gd name="T11" fmla="*/ 2147483646 h 249"/>
                <a:gd name="T12" fmla="*/ 2147483646 w 107"/>
                <a:gd name="T13" fmla="*/ 2147483646 h 249"/>
                <a:gd name="T14" fmla="*/ 2147483646 w 107"/>
                <a:gd name="T15" fmla="*/ 2147483646 h 249"/>
                <a:gd name="T16" fmla="*/ 2147483646 w 107"/>
                <a:gd name="T17" fmla="*/ 2147483646 h 249"/>
                <a:gd name="T18" fmla="*/ 2147483646 w 107"/>
                <a:gd name="T19" fmla="*/ 2147483646 h 249"/>
                <a:gd name="T20" fmla="*/ 2147483646 w 107"/>
                <a:gd name="T21" fmla="*/ 2147483646 h 249"/>
                <a:gd name="T22" fmla="*/ 2147483646 w 107"/>
                <a:gd name="T23" fmla="*/ 2147483646 h 249"/>
                <a:gd name="T24" fmla="*/ 2147483646 w 107"/>
                <a:gd name="T25" fmla="*/ 2147483646 h 249"/>
                <a:gd name="T26" fmla="*/ 2147483646 w 107"/>
                <a:gd name="T27" fmla="*/ 2147483646 h 249"/>
                <a:gd name="T28" fmla="*/ 2147483646 w 107"/>
                <a:gd name="T29" fmla="*/ 2147483646 h 249"/>
                <a:gd name="T30" fmla="*/ 2147483646 w 107"/>
                <a:gd name="T31" fmla="*/ 2147483646 h 249"/>
                <a:gd name="T32" fmla="*/ 2147483646 w 107"/>
                <a:gd name="T33" fmla="*/ 2147483646 h 249"/>
                <a:gd name="T34" fmla="*/ 2147483646 w 107"/>
                <a:gd name="T35" fmla="*/ 2147483646 h 249"/>
                <a:gd name="T36" fmla="*/ 2147483646 w 107"/>
                <a:gd name="T37" fmla="*/ 2147483646 h 249"/>
                <a:gd name="T38" fmla="*/ 2147483646 w 107"/>
                <a:gd name="T39" fmla="*/ 2147483646 h 249"/>
                <a:gd name="T40" fmla="*/ 2147483646 w 107"/>
                <a:gd name="T41" fmla="*/ 2147483646 h 249"/>
                <a:gd name="T42" fmla="*/ 2147483646 w 107"/>
                <a:gd name="T43" fmla="*/ 2147483646 h 249"/>
                <a:gd name="T44" fmla="*/ 2147483646 w 107"/>
                <a:gd name="T45" fmla="*/ 2147483646 h 249"/>
                <a:gd name="T46" fmla="*/ 2147483646 w 107"/>
                <a:gd name="T47" fmla="*/ 2147483646 h 249"/>
                <a:gd name="T48" fmla="*/ 0 w 107"/>
                <a:gd name="T49" fmla="*/ 2147483646 h 249"/>
                <a:gd name="T50" fmla="*/ 0 w 107"/>
                <a:gd name="T51" fmla="*/ 2147483646 h 249"/>
                <a:gd name="T52" fmla="*/ 2147483646 w 107"/>
                <a:gd name="T53" fmla="*/ 2147483646 h 249"/>
                <a:gd name="T54" fmla="*/ 2147483646 w 107"/>
                <a:gd name="T55" fmla="*/ 2147483646 h 249"/>
                <a:gd name="T56" fmla="*/ 2147483646 w 107"/>
                <a:gd name="T57" fmla="*/ 0 h 2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7" h="249">
                  <a:moveTo>
                    <a:pt x="64" y="0"/>
                  </a:moveTo>
                  <a:lnTo>
                    <a:pt x="64" y="52"/>
                  </a:lnTo>
                  <a:lnTo>
                    <a:pt x="106" y="52"/>
                  </a:lnTo>
                  <a:lnTo>
                    <a:pt x="106" y="76"/>
                  </a:lnTo>
                  <a:lnTo>
                    <a:pt x="64" y="76"/>
                  </a:lnTo>
                  <a:lnTo>
                    <a:pt x="64" y="195"/>
                  </a:lnTo>
                  <a:lnTo>
                    <a:pt x="64" y="201"/>
                  </a:lnTo>
                  <a:lnTo>
                    <a:pt x="65" y="207"/>
                  </a:lnTo>
                  <a:lnTo>
                    <a:pt x="67" y="213"/>
                  </a:lnTo>
                  <a:lnTo>
                    <a:pt x="72" y="218"/>
                  </a:lnTo>
                  <a:lnTo>
                    <a:pt x="80" y="222"/>
                  </a:lnTo>
                  <a:lnTo>
                    <a:pt x="92" y="223"/>
                  </a:lnTo>
                  <a:lnTo>
                    <a:pt x="96" y="223"/>
                  </a:lnTo>
                  <a:lnTo>
                    <a:pt x="101" y="222"/>
                  </a:lnTo>
                  <a:lnTo>
                    <a:pt x="107" y="221"/>
                  </a:lnTo>
                  <a:lnTo>
                    <a:pt x="107" y="246"/>
                  </a:lnTo>
                  <a:lnTo>
                    <a:pt x="91" y="248"/>
                  </a:lnTo>
                  <a:lnTo>
                    <a:pt x="76" y="249"/>
                  </a:lnTo>
                  <a:lnTo>
                    <a:pt x="60" y="247"/>
                  </a:lnTo>
                  <a:lnTo>
                    <a:pt x="48" y="243"/>
                  </a:lnTo>
                  <a:lnTo>
                    <a:pt x="39" y="236"/>
                  </a:lnTo>
                  <a:lnTo>
                    <a:pt x="34" y="226"/>
                  </a:lnTo>
                  <a:lnTo>
                    <a:pt x="31" y="215"/>
                  </a:lnTo>
                  <a:lnTo>
                    <a:pt x="31" y="76"/>
                  </a:lnTo>
                  <a:lnTo>
                    <a:pt x="0" y="76"/>
                  </a:lnTo>
                  <a:lnTo>
                    <a:pt x="0" y="52"/>
                  </a:lnTo>
                  <a:lnTo>
                    <a:pt x="31" y="52"/>
                  </a:lnTo>
                  <a:lnTo>
                    <a:pt x="31" y="1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57" name="Freeform 30">
              <a:extLst>
                <a:ext uri="{FF2B5EF4-FFF2-40B4-BE49-F238E27FC236}">
                  <a16:creationId xmlns:a16="http://schemas.microsoft.com/office/drawing/2014/main" id="{91160E6C-99EA-FB4F-ACA1-444D2B52D8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51189" y="3179763"/>
              <a:ext cx="73025" cy="106363"/>
            </a:xfrm>
            <a:custGeom>
              <a:avLst/>
              <a:gdLst>
                <a:gd name="T0" fmla="*/ 2147483646 w 138"/>
                <a:gd name="T1" fmla="*/ 2147483646 h 202"/>
                <a:gd name="T2" fmla="*/ 2147483646 w 138"/>
                <a:gd name="T3" fmla="*/ 2147483646 h 202"/>
                <a:gd name="T4" fmla="*/ 2147483646 w 138"/>
                <a:gd name="T5" fmla="*/ 2147483646 h 202"/>
                <a:gd name="T6" fmla="*/ 2147483646 w 138"/>
                <a:gd name="T7" fmla="*/ 2147483646 h 202"/>
                <a:gd name="T8" fmla="*/ 2147483646 w 138"/>
                <a:gd name="T9" fmla="*/ 2147483646 h 202"/>
                <a:gd name="T10" fmla="*/ 2147483646 w 138"/>
                <a:gd name="T11" fmla="*/ 2147483646 h 202"/>
                <a:gd name="T12" fmla="*/ 2147483646 w 138"/>
                <a:gd name="T13" fmla="*/ 2147483646 h 202"/>
                <a:gd name="T14" fmla="*/ 2147483646 w 138"/>
                <a:gd name="T15" fmla="*/ 2147483646 h 202"/>
                <a:gd name="T16" fmla="*/ 2147483646 w 138"/>
                <a:gd name="T17" fmla="*/ 2147483646 h 202"/>
                <a:gd name="T18" fmla="*/ 2147483646 w 138"/>
                <a:gd name="T19" fmla="*/ 2147483646 h 202"/>
                <a:gd name="T20" fmla="*/ 2147483646 w 138"/>
                <a:gd name="T21" fmla="*/ 0 h 202"/>
                <a:gd name="T22" fmla="*/ 2147483646 w 138"/>
                <a:gd name="T23" fmla="*/ 2147483646 h 202"/>
                <a:gd name="T24" fmla="*/ 2147483646 w 138"/>
                <a:gd name="T25" fmla="*/ 2147483646 h 202"/>
                <a:gd name="T26" fmla="*/ 2147483646 w 138"/>
                <a:gd name="T27" fmla="*/ 2147483646 h 202"/>
                <a:gd name="T28" fmla="*/ 2147483646 w 138"/>
                <a:gd name="T29" fmla="*/ 2147483646 h 202"/>
                <a:gd name="T30" fmla="*/ 2147483646 w 138"/>
                <a:gd name="T31" fmla="*/ 2147483646 h 202"/>
                <a:gd name="T32" fmla="*/ 2147483646 w 138"/>
                <a:gd name="T33" fmla="*/ 2147483646 h 202"/>
                <a:gd name="T34" fmla="*/ 2147483646 w 138"/>
                <a:gd name="T35" fmla="*/ 2147483646 h 202"/>
                <a:gd name="T36" fmla="*/ 2147483646 w 138"/>
                <a:gd name="T37" fmla="*/ 2147483646 h 202"/>
                <a:gd name="T38" fmla="*/ 2147483646 w 138"/>
                <a:gd name="T39" fmla="*/ 2147483646 h 202"/>
                <a:gd name="T40" fmla="*/ 2147483646 w 138"/>
                <a:gd name="T41" fmla="*/ 2147483646 h 202"/>
                <a:gd name="T42" fmla="*/ 2147483646 w 138"/>
                <a:gd name="T43" fmla="*/ 2147483646 h 202"/>
                <a:gd name="T44" fmla="*/ 2147483646 w 138"/>
                <a:gd name="T45" fmla="*/ 2147483646 h 202"/>
                <a:gd name="T46" fmla="*/ 2147483646 w 138"/>
                <a:gd name="T47" fmla="*/ 2147483646 h 202"/>
                <a:gd name="T48" fmla="*/ 2147483646 w 138"/>
                <a:gd name="T49" fmla="*/ 2147483646 h 202"/>
                <a:gd name="T50" fmla="*/ 2147483646 w 138"/>
                <a:gd name="T51" fmla="*/ 2147483646 h 202"/>
                <a:gd name="T52" fmla="*/ 2147483646 w 138"/>
                <a:gd name="T53" fmla="*/ 2147483646 h 202"/>
                <a:gd name="T54" fmla="*/ 2147483646 w 138"/>
                <a:gd name="T55" fmla="*/ 2147483646 h 202"/>
                <a:gd name="T56" fmla="*/ 2147483646 w 138"/>
                <a:gd name="T57" fmla="*/ 2147483646 h 202"/>
                <a:gd name="T58" fmla="*/ 2147483646 w 138"/>
                <a:gd name="T59" fmla="*/ 2147483646 h 202"/>
                <a:gd name="T60" fmla="*/ 2147483646 w 138"/>
                <a:gd name="T61" fmla="*/ 2147483646 h 202"/>
                <a:gd name="T62" fmla="*/ 2147483646 w 138"/>
                <a:gd name="T63" fmla="*/ 2147483646 h 202"/>
                <a:gd name="T64" fmla="*/ 2147483646 w 138"/>
                <a:gd name="T65" fmla="*/ 2147483646 h 202"/>
                <a:gd name="T66" fmla="*/ 2147483646 w 138"/>
                <a:gd name="T67" fmla="*/ 2147483646 h 202"/>
                <a:gd name="T68" fmla="*/ 2147483646 w 138"/>
                <a:gd name="T69" fmla="*/ 2147483646 h 202"/>
                <a:gd name="T70" fmla="*/ 2147483646 w 138"/>
                <a:gd name="T71" fmla="*/ 0 h 2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8" h="202">
                  <a:moveTo>
                    <a:pt x="102" y="101"/>
                  </a:moveTo>
                  <a:lnTo>
                    <a:pt x="91" y="101"/>
                  </a:lnTo>
                  <a:lnTo>
                    <a:pt x="78" y="101"/>
                  </a:lnTo>
                  <a:lnTo>
                    <a:pt x="67" y="103"/>
                  </a:lnTo>
                  <a:lnTo>
                    <a:pt x="56" y="105"/>
                  </a:lnTo>
                  <a:lnTo>
                    <a:pt x="46" y="110"/>
                  </a:lnTo>
                  <a:lnTo>
                    <a:pt x="39" y="116"/>
                  </a:lnTo>
                  <a:lnTo>
                    <a:pt x="34" y="126"/>
                  </a:lnTo>
                  <a:lnTo>
                    <a:pt x="32" y="140"/>
                  </a:lnTo>
                  <a:lnTo>
                    <a:pt x="32" y="151"/>
                  </a:lnTo>
                  <a:lnTo>
                    <a:pt x="36" y="161"/>
                  </a:lnTo>
                  <a:lnTo>
                    <a:pt x="42" y="168"/>
                  </a:lnTo>
                  <a:lnTo>
                    <a:pt x="51" y="173"/>
                  </a:lnTo>
                  <a:lnTo>
                    <a:pt x="62" y="176"/>
                  </a:lnTo>
                  <a:lnTo>
                    <a:pt x="71" y="174"/>
                  </a:lnTo>
                  <a:lnTo>
                    <a:pt x="80" y="172"/>
                  </a:lnTo>
                  <a:lnTo>
                    <a:pt x="87" y="166"/>
                  </a:lnTo>
                  <a:lnTo>
                    <a:pt x="94" y="157"/>
                  </a:lnTo>
                  <a:lnTo>
                    <a:pt x="99" y="143"/>
                  </a:lnTo>
                  <a:lnTo>
                    <a:pt x="102" y="125"/>
                  </a:lnTo>
                  <a:lnTo>
                    <a:pt x="102" y="101"/>
                  </a:lnTo>
                  <a:close/>
                  <a:moveTo>
                    <a:pt x="71" y="0"/>
                  </a:moveTo>
                  <a:lnTo>
                    <a:pt x="91" y="1"/>
                  </a:lnTo>
                  <a:lnTo>
                    <a:pt x="106" y="5"/>
                  </a:lnTo>
                  <a:lnTo>
                    <a:pt x="117" y="12"/>
                  </a:lnTo>
                  <a:lnTo>
                    <a:pt x="125" y="21"/>
                  </a:lnTo>
                  <a:lnTo>
                    <a:pt x="130" y="32"/>
                  </a:lnTo>
                  <a:lnTo>
                    <a:pt x="133" y="44"/>
                  </a:lnTo>
                  <a:lnTo>
                    <a:pt x="134" y="58"/>
                  </a:lnTo>
                  <a:lnTo>
                    <a:pt x="134" y="151"/>
                  </a:lnTo>
                  <a:lnTo>
                    <a:pt x="135" y="174"/>
                  </a:lnTo>
                  <a:lnTo>
                    <a:pt x="138" y="198"/>
                  </a:lnTo>
                  <a:lnTo>
                    <a:pt x="103" y="198"/>
                  </a:lnTo>
                  <a:lnTo>
                    <a:pt x="103" y="169"/>
                  </a:lnTo>
                  <a:lnTo>
                    <a:pt x="102" y="169"/>
                  </a:lnTo>
                  <a:lnTo>
                    <a:pt x="94" y="184"/>
                  </a:lnTo>
                  <a:lnTo>
                    <a:pt x="83" y="194"/>
                  </a:lnTo>
                  <a:lnTo>
                    <a:pt x="70" y="199"/>
                  </a:lnTo>
                  <a:lnTo>
                    <a:pt x="54" y="202"/>
                  </a:lnTo>
                  <a:lnTo>
                    <a:pt x="35" y="199"/>
                  </a:lnTo>
                  <a:lnTo>
                    <a:pt x="21" y="193"/>
                  </a:lnTo>
                  <a:lnTo>
                    <a:pt x="11" y="183"/>
                  </a:lnTo>
                  <a:lnTo>
                    <a:pt x="5" y="171"/>
                  </a:lnTo>
                  <a:lnTo>
                    <a:pt x="1" y="155"/>
                  </a:lnTo>
                  <a:lnTo>
                    <a:pt x="0" y="137"/>
                  </a:lnTo>
                  <a:lnTo>
                    <a:pt x="3" y="120"/>
                  </a:lnTo>
                  <a:lnTo>
                    <a:pt x="8" y="106"/>
                  </a:lnTo>
                  <a:lnTo>
                    <a:pt x="18" y="95"/>
                  </a:lnTo>
                  <a:lnTo>
                    <a:pt x="29" y="88"/>
                  </a:lnTo>
                  <a:lnTo>
                    <a:pt x="41" y="83"/>
                  </a:lnTo>
                  <a:lnTo>
                    <a:pt x="56" y="79"/>
                  </a:lnTo>
                  <a:lnTo>
                    <a:pt x="72" y="78"/>
                  </a:lnTo>
                  <a:lnTo>
                    <a:pt x="87" y="77"/>
                  </a:lnTo>
                  <a:lnTo>
                    <a:pt x="102" y="77"/>
                  </a:lnTo>
                  <a:lnTo>
                    <a:pt x="103" y="65"/>
                  </a:lnTo>
                  <a:lnTo>
                    <a:pt x="102" y="55"/>
                  </a:lnTo>
                  <a:lnTo>
                    <a:pt x="101" y="46"/>
                  </a:lnTo>
                  <a:lnTo>
                    <a:pt x="97" y="36"/>
                  </a:lnTo>
                  <a:lnTo>
                    <a:pt x="91" y="29"/>
                  </a:lnTo>
                  <a:lnTo>
                    <a:pt x="82" y="25"/>
                  </a:lnTo>
                  <a:lnTo>
                    <a:pt x="70" y="23"/>
                  </a:lnTo>
                  <a:lnTo>
                    <a:pt x="56" y="26"/>
                  </a:lnTo>
                  <a:lnTo>
                    <a:pt x="46" y="33"/>
                  </a:lnTo>
                  <a:lnTo>
                    <a:pt x="40" y="44"/>
                  </a:lnTo>
                  <a:lnTo>
                    <a:pt x="39" y="58"/>
                  </a:lnTo>
                  <a:lnTo>
                    <a:pt x="5" y="58"/>
                  </a:lnTo>
                  <a:lnTo>
                    <a:pt x="8" y="38"/>
                  </a:lnTo>
                  <a:lnTo>
                    <a:pt x="14" y="23"/>
                  </a:lnTo>
                  <a:lnTo>
                    <a:pt x="23" y="12"/>
                  </a:lnTo>
                  <a:lnTo>
                    <a:pt x="36" y="5"/>
                  </a:lnTo>
                  <a:lnTo>
                    <a:pt x="52" y="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58" name="Freeform 31">
              <a:extLst>
                <a:ext uri="{FF2B5EF4-FFF2-40B4-BE49-F238E27FC236}">
                  <a16:creationId xmlns:a16="http://schemas.microsoft.com/office/drawing/2014/main" id="{4AB28988-235B-974A-89B8-03186FD826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1202" y="3179763"/>
              <a:ext cx="73025" cy="104775"/>
            </a:xfrm>
            <a:custGeom>
              <a:avLst/>
              <a:gdLst>
                <a:gd name="T0" fmla="*/ 2147483646 w 138"/>
                <a:gd name="T1" fmla="*/ 0 h 198"/>
                <a:gd name="T2" fmla="*/ 2147483646 w 138"/>
                <a:gd name="T3" fmla="*/ 2147483646 h 198"/>
                <a:gd name="T4" fmla="*/ 2147483646 w 138"/>
                <a:gd name="T5" fmla="*/ 2147483646 h 198"/>
                <a:gd name="T6" fmla="*/ 2147483646 w 138"/>
                <a:gd name="T7" fmla="*/ 2147483646 h 198"/>
                <a:gd name="T8" fmla="*/ 2147483646 w 138"/>
                <a:gd name="T9" fmla="*/ 2147483646 h 198"/>
                <a:gd name="T10" fmla="*/ 2147483646 w 138"/>
                <a:gd name="T11" fmla="*/ 2147483646 h 198"/>
                <a:gd name="T12" fmla="*/ 2147483646 w 138"/>
                <a:gd name="T13" fmla="*/ 2147483646 h 198"/>
                <a:gd name="T14" fmla="*/ 2147483646 w 138"/>
                <a:gd name="T15" fmla="*/ 2147483646 h 198"/>
                <a:gd name="T16" fmla="*/ 2147483646 w 138"/>
                <a:gd name="T17" fmla="*/ 2147483646 h 198"/>
                <a:gd name="T18" fmla="*/ 2147483646 w 138"/>
                <a:gd name="T19" fmla="*/ 2147483646 h 198"/>
                <a:gd name="T20" fmla="*/ 2147483646 w 138"/>
                <a:gd name="T21" fmla="*/ 2147483646 h 198"/>
                <a:gd name="T22" fmla="*/ 2147483646 w 138"/>
                <a:gd name="T23" fmla="*/ 2147483646 h 198"/>
                <a:gd name="T24" fmla="*/ 2147483646 w 138"/>
                <a:gd name="T25" fmla="*/ 2147483646 h 198"/>
                <a:gd name="T26" fmla="*/ 2147483646 w 138"/>
                <a:gd name="T27" fmla="*/ 2147483646 h 198"/>
                <a:gd name="T28" fmla="*/ 2147483646 w 138"/>
                <a:gd name="T29" fmla="*/ 2147483646 h 198"/>
                <a:gd name="T30" fmla="*/ 2147483646 w 138"/>
                <a:gd name="T31" fmla="*/ 2147483646 h 198"/>
                <a:gd name="T32" fmla="*/ 2147483646 w 138"/>
                <a:gd name="T33" fmla="*/ 2147483646 h 198"/>
                <a:gd name="T34" fmla="*/ 2147483646 w 138"/>
                <a:gd name="T35" fmla="*/ 2147483646 h 198"/>
                <a:gd name="T36" fmla="*/ 2147483646 w 138"/>
                <a:gd name="T37" fmla="*/ 2147483646 h 198"/>
                <a:gd name="T38" fmla="*/ 2147483646 w 138"/>
                <a:gd name="T39" fmla="*/ 2147483646 h 198"/>
                <a:gd name="T40" fmla="*/ 2147483646 w 138"/>
                <a:gd name="T41" fmla="*/ 2147483646 h 198"/>
                <a:gd name="T42" fmla="*/ 2147483646 w 138"/>
                <a:gd name="T43" fmla="*/ 2147483646 h 198"/>
                <a:gd name="T44" fmla="*/ 2147483646 w 138"/>
                <a:gd name="T45" fmla="*/ 2147483646 h 198"/>
                <a:gd name="T46" fmla="*/ 2147483646 w 138"/>
                <a:gd name="T47" fmla="*/ 2147483646 h 198"/>
                <a:gd name="T48" fmla="*/ 2147483646 w 138"/>
                <a:gd name="T49" fmla="*/ 2147483646 h 198"/>
                <a:gd name="T50" fmla="*/ 0 w 138"/>
                <a:gd name="T51" fmla="*/ 2147483646 h 198"/>
                <a:gd name="T52" fmla="*/ 2147483646 w 138"/>
                <a:gd name="T53" fmla="*/ 2147483646 h 198"/>
                <a:gd name="T54" fmla="*/ 2147483646 w 138"/>
                <a:gd name="T55" fmla="*/ 2147483646 h 198"/>
                <a:gd name="T56" fmla="*/ 2147483646 w 138"/>
                <a:gd name="T57" fmla="*/ 2147483646 h 198"/>
                <a:gd name="T58" fmla="*/ 2147483646 w 138"/>
                <a:gd name="T59" fmla="*/ 2147483646 h 198"/>
                <a:gd name="T60" fmla="*/ 2147483646 w 138"/>
                <a:gd name="T61" fmla="*/ 2147483646 h 198"/>
                <a:gd name="T62" fmla="*/ 2147483646 w 138"/>
                <a:gd name="T63" fmla="*/ 2147483646 h 198"/>
                <a:gd name="T64" fmla="*/ 2147483646 w 138"/>
                <a:gd name="T65" fmla="*/ 0 h 1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8" h="198">
                  <a:moveTo>
                    <a:pt x="86" y="0"/>
                  </a:moveTo>
                  <a:lnTo>
                    <a:pt x="105" y="1"/>
                  </a:lnTo>
                  <a:lnTo>
                    <a:pt x="118" y="7"/>
                  </a:lnTo>
                  <a:lnTo>
                    <a:pt x="128" y="17"/>
                  </a:lnTo>
                  <a:lnTo>
                    <a:pt x="135" y="29"/>
                  </a:lnTo>
                  <a:lnTo>
                    <a:pt x="138" y="44"/>
                  </a:lnTo>
                  <a:lnTo>
                    <a:pt x="138" y="63"/>
                  </a:lnTo>
                  <a:lnTo>
                    <a:pt x="138" y="198"/>
                  </a:lnTo>
                  <a:lnTo>
                    <a:pt x="107" y="198"/>
                  </a:lnTo>
                  <a:lnTo>
                    <a:pt x="107" y="63"/>
                  </a:lnTo>
                  <a:lnTo>
                    <a:pt x="106" y="51"/>
                  </a:lnTo>
                  <a:lnTo>
                    <a:pt x="102" y="41"/>
                  </a:lnTo>
                  <a:lnTo>
                    <a:pt x="96" y="32"/>
                  </a:lnTo>
                  <a:lnTo>
                    <a:pt x="86" y="27"/>
                  </a:lnTo>
                  <a:lnTo>
                    <a:pt x="73" y="25"/>
                  </a:lnTo>
                  <a:lnTo>
                    <a:pt x="60" y="27"/>
                  </a:lnTo>
                  <a:lnTo>
                    <a:pt x="50" y="32"/>
                  </a:lnTo>
                  <a:lnTo>
                    <a:pt x="43" y="39"/>
                  </a:lnTo>
                  <a:lnTo>
                    <a:pt x="38" y="49"/>
                  </a:lnTo>
                  <a:lnTo>
                    <a:pt x="35" y="59"/>
                  </a:lnTo>
                  <a:lnTo>
                    <a:pt x="34" y="70"/>
                  </a:lnTo>
                  <a:lnTo>
                    <a:pt x="33" y="83"/>
                  </a:lnTo>
                  <a:lnTo>
                    <a:pt x="33" y="198"/>
                  </a:lnTo>
                  <a:lnTo>
                    <a:pt x="2" y="198"/>
                  </a:lnTo>
                  <a:lnTo>
                    <a:pt x="2" y="43"/>
                  </a:lnTo>
                  <a:lnTo>
                    <a:pt x="0" y="3"/>
                  </a:lnTo>
                  <a:lnTo>
                    <a:pt x="33" y="3"/>
                  </a:lnTo>
                  <a:lnTo>
                    <a:pt x="33" y="28"/>
                  </a:lnTo>
                  <a:lnTo>
                    <a:pt x="34" y="28"/>
                  </a:lnTo>
                  <a:lnTo>
                    <a:pt x="44" y="15"/>
                  </a:lnTo>
                  <a:lnTo>
                    <a:pt x="57" y="6"/>
                  </a:lnTo>
                  <a:lnTo>
                    <a:pt x="70" y="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59" name="Freeform 32">
              <a:extLst>
                <a:ext uri="{FF2B5EF4-FFF2-40B4-BE49-F238E27FC236}">
                  <a16:creationId xmlns:a16="http://schemas.microsoft.com/office/drawing/2014/main" id="{71ED05DE-0348-7948-B2B1-ECC8F10862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6452" y="3181351"/>
              <a:ext cx="65088" cy="103188"/>
            </a:xfrm>
            <a:custGeom>
              <a:avLst/>
              <a:gdLst>
                <a:gd name="T0" fmla="*/ 2147483646 w 124"/>
                <a:gd name="T1" fmla="*/ 0 h 195"/>
                <a:gd name="T2" fmla="*/ 2147483646 w 124"/>
                <a:gd name="T3" fmla="*/ 0 h 195"/>
                <a:gd name="T4" fmla="*/ 2147483646 w 124"/>
                <a:gd name="T5" fmla="*/ 2147483646 h 195"/>
                <a:gd name="T6" fmla="*/ 2147483646 w 124"/>
                <a:gd name="T7" fmla="*/ 2147483646 h 195"/>
                <a:gd name="T8" fmla="*/ 2147483646 w 124"/>
                <a:gd name="T9" fmla="*/ 2147483646 h 195"/>
                <a:gd name="T10" fmla="*/ 2147483646 w 124"/>
                <a:gd name="T11" fmla="*/ 2147483646 h 195"/>
                <a:gd name="T12" fmla="*/ 0 w 124"/>
                <a:gd name="T13" fmla="*/ 2147483646 h 195"/>
                <a:gd name="T14" fmla="*/ 0 w 124"/>
                <a:gd name="T15" fmla="*/ 2147483646 h 195"/>
                <a:gd name="T16" fmla="*/ 2147483646 w 124"/>
                <a:gd name="T17" fmla="*/ 2147483646 h 195"/>
                <a:gd name="T18" fmla="*/ 2147483646 w 124"/>
                <a:gd name="T19" fmla="*/ 2147483646 h 195"/>
                <a:gd name="T20" fmla="*/ 2147483646 w 124"/>
                <a:gd name="T21" fmla="*/ 2147483646 h 195"/>
                <a:gd name="T22" fmla="*/ 2147483646 w 124"/>
                <a:gd name="T23" fmla="*/ 0 h 1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4" h="195">
                  <a:moveTo>
                    <a:pt x="5" y="0"/>
                  </a:moveTo>
                  <a:lnTo>
                    <a:pt x="121" y="0"/>
                  </a:lnTo>
                  <a:lnTo>
                    <a:pt x="121" y="29"/>
                  </a:lnTo>
                  <a:lnTo>
                    <a:pt x="35" y="169"/>
                  </a:lnTo>
                  <a:lnTo>
                    <a:pt x="124" y="169"/>
                  </a:lnTo>
                  <a:lnTo>
                    <a:pt x="124" y="195"/>
                  </a:lnTo>
                  <a:lnTo>
                    <a:pt x="0" y="195"/>
                  </a:lnTo>
                  <a:lnTo>
                    <a:pt x="0" y="165"/>
                  </a:lnTo>
                  <a:lnTo>
                    <a:pt x="86" y="26"/>
                  </a:lnTo>
                  <a:lnTo>
                    <a:pt x="5" y="2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60" name="Freeform 33">
              <a:extLst>
                <a:ext uri="{FF2B5EF4-FFF2-40B4-BE49-F238E27FC236}">
                  <a16:creationId xmlns:a16="http://schemas.microsoft.com/office/drawing/2014/main" id="{EC7C4D02-EA7B-6040-BA0D-0B1356EB70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1389" y="3136901"/>
              <a:ext cx="136525" cy="147638"/>
            </a:xfrm>
            <a:custGeom>
              <a:avLst/>
              <a:gdLst>
                <a:gd name="T0" fmla="*/ 0 w 258"/>
                <a:gd name="T1" fmla="*/ 0 h 279"/>
                <a:gd name="T2" fmla="*/ 2147483646 w 258"/>
                <a:gd name="T3" fmla="*/ 0 h 279"/>
                <a:gd name="T4" fmla="*/ 2147483646 w 258"/>
                <a:gd name="T5" fmla="*/ 2147483646 h 279"/>
                <a:gd name="T6" fmla="*/ 2147483646 w 258"/>
                <a:gd name="T7" fmla="*/ 2147483646 h 279"/>
                <a:gd name="T8" fmla="*/ 2147483646 w 258"/>
                <a:gd name="T9" fmla="*/ 0 h 279"/>
                <a:gd name="T10" fmla="*/ 2147483646 w 258"/>
                <a:gd name="T11" fmla="*/ 0 h 279"/>
                <a:gd name="T12" fmla="*/ 2147483646 w 258"/>
                <a:gd name="T13" fmla="*/ 2147483646 h 279"/>
                <a:gd name="T14" fmla="*/ 2147483646 w 258"/>
                <a:gd name="T15" fmla="*/ 2147483646 h 279"/>
                <a:gd name="T16" fmla="*/ 2147483646 w 258"/>
                <a:gd name="T17" fmla="*/ 2147483646 h 279"/>
                <a:gd name="T18" fmla="*/ 2147483646 w 258"/>
                <a:gd name="T19" fmla="*/ 2147483646 h 279"/>
                <a:gd name="T20" fmla="*/ 2147483646 w 258"/>
                <a:gd name="T21" fmla="*/ 2147483646 h 279"/>
                <a:gd name="T22" fmla="*/ 2147483646 w 258"/>
                <a:gd name="T23" fmla="*/ 2147483646 h 279"/>
                <a:gd name="T24" fmla="*/ 2147483646 w 258"/>
                <a:gd name="T25" fmla="*/ 2147483646 h 279"/>
                <a:gd name="T26" fmla="*/ 2147483646 w 258"/>
                <a:gd name="T27" fmla="*/ 2147483646 h 279"/>
                <a:gd name="T28" fmla="*/ 2147483646 w 258"/>
                <a:gd name="T29" fmla="*/ 2147483646 h 279"/>
                <a:gd name="T30" fmla="*/ 0 w 258"/>
                <a:gd name="T31" fmla="*/ 2147483646 h 279"/>
                <a:gd name="T32" fmla="*/ 0 w 258"/>
                <a:gd name="T33" fmla="*/ 0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8" h="279">
                  <a:moveTo>
                    <a:pt x="0" y="0"/>
                  </a:moveTo>
                  <a:lnTo>
                    <a:pt x="57" y="0"/>
                  </a:lnTo>
                  <a:lnTo>
                    <a:pt x="128" y="234"/>
                  </a:lnTo>
                  <a:lnTo>
                    <a:pt x="199" y="0"/>
                  </a:lnTo>
                  <a:lnTo>
                    <a:pt x="258" y="0"/>
                  </a:lnTo>
                  <a:lnTo>
                    <a:pt x="258" y="279"/>
                  </a:lnTo>
                  <a:lnTo>
                    <a:pt x="222" y="279"/>
                  </a:lnTo>
                  <a:lnTo>
                    <a:pt x="222" y="31"/>
                  </a:lnTo>
                  <a:lnTo>
                    <a:pt x="221" y="31"/>
                  </a:lnTo>
                  <a:lnTo>
                    <a:pt x="144" y="279"/>
                  </a:lnTo>
                  <a:lnTo>
                    <a:pt x="111" y="279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3" y="279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61" name="Freeform 34">
              <a:extLst>
                <a:ext uri="{FF2B5EF4-FFF2-40B4-BE49-F238E27FC236}">
                  <a16:creationId xmlns:a16="http://schemas.microsoft.com/office/drawing/2014/main" id="{C3DD9445-895E-6248-A734-6B43EF0902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46489" y="3179763"/>
              <a:ext cx="76200" cy="106363"/>
            </a:xfrm>
            <a:custGeom>
              <a:avLst/>
              <a:gdLst>
                <a:gd name="T0" fmla="*/ 2147483646 w 143"/>
                <a:gd name="T1" fmla="*/ 2147483646 h 202"/>
                <a:gd name="T2" fmla="*/ 2147483646 w 143"/>
                <a:gd name="T3" fmla="*/ 2147483646 h 202"/>
                <a:gd name="T4" fmla="*/ 2147483646 w 143"/>
                <a:gd name="T5" fmla="*/ 2147483646 h 202"/>
                <a:gd name="T6" fmla="*/ 2147483646 w 143"/>
                <a:gd name="T7" fmla="*/ 2147483646 h 202"/>
                <a:gd name="T8" fmla="*/ 2147483646 w 143"/>
                <a:gd name="T9" fmla="*/ 2147483646 h 202"/>
                <a:gd name="T10" fmla="*/ 2147483646 w 143"/>
                <a:gd name="T11" fmla="*/ 2147483646 h 202"/>
                <a:gd name="T12" fmla="*/ 2147483646 w 143"/>
                <a:gd name="T13" fmla="*/ 2147483646 h 202"/>
                <a:gd name="T14" fmla="*/ 2147483646 w 143"/>
                <a:gd name="T15" fmla="*/ 2147483646 h 202"/>
                <a:gd name="T16" fmla="*/ 2147483646 w 143"/>
                <a:gd name="T17" fmla="*/ 2147483646 h 202"/>
                <a:gd name="T18" fmla="*/ 2147483646 w 143"/>
                <a:gd name="T19" fmla="*/ 2147483646 h 202"/>
                <a:gd name="T20" fmla="*/ 2147483646 w 143"/>
                <a:gd name="T21" fmla="*/ 2147483646 h 202"/>
                <a:gd name="T22" fmla="*/ 2147483646 w 143"/>
                <a:gd name="T23" fmla="*/ 2147483646 h 202"/>
                <a:gd name="T24" fmla="*/ 2147483646 w 143"/>
                <a:gd name="T25" fmla="*/ 2147483646 h 202"/>
                <a:gd name="T26" fmla="*/ 2147483646 w 143"/>
                <a:gd name="T27" fmla="*/ 2147483646 h 202"/>
                <a:gd name="T28" fmla="*/ 2147483646 w 143"/>
                <a:gd name="T29" fmla="*/ 2147483646 h 202"/>
                <a:gd name="T30" fmla="*/ 2147483646 w 143"/>
                <a:gd name="T31" fmla="*/ 2147483646 h 202"/>
                <a:gd name="T32" fmla="*/ 2147483646 w 143"/>
                <a:gd name="T33" fmla="*/ 0 h 202"/>
                <a:gd name="T34" fmla="*/ 2147483646 w 143"/>
                <a:gd name="T35" fmla="*/ 2147483646 h 202"/>
                <a:gd name="T36" fmla="*/ 2147483646 w 143"/>
                <a:gd name="T37" fmla="*/ 2147483646 h 202"/>
                <a:gd name="T38" fmla="*/ 2147483646 w 143"/>
                <a:gd name="T39" fmla="*/ 2147483646 h 202"/>
                <a:gd name="T40" fmla="*/ 2147483646 w 143"/>
                <a:gd name="T41" fmla="*/ 2147483646 h 202"/>
                <a:gd name="T42" fmla="*/ 2147483646 w 143"/>
                <a:gd name="T43" fmla="*/ 2147483646 h 202"/>
                <a:gd name="T44" fmla="*/ 2147483646 w 143"/>
                <a:gd name="T45" fmla="*/ 2147483646 h 202"/>
                <a:gd name="T46" fmla="*/ 2147483646 w 143"/>
                <a:gd name="T47" fmla="*/ 2147483646 h 202"/>
                <a:gd name="T48" fmla="*/ 2147483646 w 143"/>
                <a:gd name="T49" fmla="*/ 2147483646 h 202"/>
                <a:gd name="T50" fmla="*/ 2147483646 w 143"/>
                <a:gd name="T51" fmla="*/ 2147483646 h 202"/>
                <a:gd name="T52" fmla="*/ 2147483646 w 143"/>
                <a:gd name="T53" fmla="*/ 2147483646 h 202"/>
                <a:gd name="T54" fmla="*/ 2147483646 w 143"/>
                <a:gd name="T55" fmla="*/ 2147483646 h 202"/>
                <a:gd name="T56" fmla="*/ 2147483646 w 143"/>
                <a:gd name="T57" fmla="*/ 2147483646 h 202"/>
                <a:gd name="T58" fmla="*/ 2147483646 w 143"/>
                <a:gd name="T59" fmla="*/ 2147483646 h 202"/>
                <a:gd name="T60" fmla="*/ 2147483646 w 143"/>
                <a:gd name="T61" fmla="*/ 2147483646 h 202"/>
                <a:gd name="T62" fmla="*/ 2147483646 w 143"/>
                <a:gd name="T63" fmla="*/ 2147483646 h 202"/>
                <a:gd name="T64" fmla="*/ 2147483646 w 143"/>
                <a:gd name="T65" fmla="*/ 2147483646 h 202"/>
                <a:gd name="T66" fmla="*/ 2147483646 w 143"/>
                <a:gd name="T67" fmla="*/ 2147483646 h 202"/>
                <a:gd name="T68" fmla="*/ 2147483646 w 143"/>
                <a:gd name="T69" fmla="*/ 2147483646 h 202"/>
                <a:gd name="T70" fmla="*/ 2147483646 w 143"/>
                <a:gd name="T71" fmla="*/ 2147483646 h 202"/>
                <a:gd name="T72" fmla="*/ 2147483646 w 143"/>
                <a:gd name="T73" fmla="*/ 2147483646 h 202"/>
                <a:gd name="T74" fmla="*/ 2147483646 w 143"/>
                <a:gd name="T75" fmla="*/ 2147483646 h 202"/>
                <a:gd name="T76" fmla="*/ 2147483646 w 143"/>
                <a:gd name="T77" fmla="*/ 2147483646 h 202"/>
                <a:gd name="T78" fmla="*/ 2147483646 w 143"/>
                <a:gd name="T79" fmla="*/ 2147483646 h 202"/>
                <a:gd name="T80" fmla="*/ 2147483646 w 143"/>
                <a:gd name="T81" fmla="*/ 2147483646 h 202"/>
                <a:gd name="T82" fmla="*/ 2147483646 w 143"/>
                <a:gd name="T83" fmla="*/ 2147483646 h 202"/>
                <a:gd name="T84" fmla="*/ 2147483646 w 143"/>
                <a:gd name="T85" fmla="*/ 2147483646 h 202"/>
                <a:gd name="T86" fmla="*/ 2147483646 w 143"/>
                <a:gd name="T87" fmla="*/ 2147483646 h 202"/>
                <a:gd name="T88" fmla="*/ 2147483646 w 143"/>
                <a:gd name="T89" fmla="*/ 2147483646 h 202"/>
                <a:gd name="T90" fmla="*/ 2147483646 w 143"/>
                <a:gd name="T91" fmla="*/ 2147483646 h 202"/>
                <a:gd name="T92" fmla="*/ 2147483646 w 143"/>
                <a:gd name="T93" fmla="*/ 2147483646 h 202"/>
                <a:gd name="T94" fmla="*/ 2147483646 w 143"/>
                <a:gd name="T95" fmla="*/ 2147483646 h 202"/>
                <a:gd name="T96" fmla="*/ 2147483646 w 143"/>
                <a:gd name="T97" fmla="*/ 2147483646 h 202"/>
                <a:gd name="T98" fmla="*/ 2147483646 w 143"/>
                <a:gd name="T99" fmla="*/ 2147483646 h 202"/>
                <a:gd name="T100" fmla="*/ 2147483646 w 143"/>
                <a:gd name="T101" fmla="*/ 2147483646 h 202"/>
                <a:gd name="T102" fmla="*/ 2147483646 w 143"/>
                <a:gd name="T103" fmla="*/ 2147483646 h 202"/>
                <a:gd name="T104" fmla="*/ 0 w 143"/>
                <a:gd name="T105" fmla="*/ 2147483646 h 202"/>
                <a:gd name="T106" fmla="*/ 2147483646 w 143"/>
                <a:gd name="T107" fmla="*/ 2147483646 h 202"/>
                <a:gd name="T108" fmla="*/ 2147483646 w 143"/>
                <a:gd name="T109" fmla="*/ 2147483646 h 202"/>
                <a:gd name="T110" fmla="*/ 2147483646 w 143"/>
                <a:gd name="T111" fmla="*/ 2147483646 h 202"/>
                <a:gd name="T112" fmla="*/ 2147483646 w 143"/>
                <a:gd name="T113" fmla="*/ 2147483646 h 202"/>
                <a:gd name="T114" fmla="*/ 2147483646 w 143"/>
                <a:gd name="T115" fmla="*/ 2147483646 h 202"/>
                <a:gd name="T116" fmla="*/ 2147483646 w 143"/>
                <a:gd name="T117" fmla="*/ 2147483646 h 202"/>
                <a:gd name="T118" fmla="*/ 2147483646 w 143"/>
                <a:gd name="T119" fmla="*/ 2147483646 h 202"/>
                <a:gd name="T120" fmla="*/ 2147483646 w 143"/>
                <a:gd name="T121" fmla="*/ 2147483646 h 202"/>
                <a:gd name="T122" fmla="*/ 2147483646 w 143"/>
                <a:gd name="T123" fmla="*/ 0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3" h="202">
                  <a:moveTo>
                    <a:pt x="71" y="23"/>
                  </a:moveTo>
                  <a:lnTo>
                    <a:pt x="63" y="23"/>
                  </a:lnTo>
                  <a:lnTo>
                    <a:pt x="55" y="26"/>
                  </a:lnTo>
                  <a:lnTo>
                    <a:pt x="48" y="31"/>
                  </a:lnTo>
                  <a:lnTo>
                    <a:pt x="43" y="39"/>
                  </a:lnTo>
                  <a:lnTo>
                    <a:pt x="38" y="51"/>
                  </a:lnTo>
                  <a:lnTo>
                    <a:pt x="35" y="67"/>
                  </a:lnTo>
                  <a:lnTo>
                    <a:pt x="34" y="86"/>
                  </a:lnTo>
                  <a:lnTo>
                    <a:pt x="110" y="86"/>
                  </a:lnTo>
                  <a:lnTo>
                    <a:pt x="109" y="65"/>
                  </a:lnTo>
                  <a:lnTo>
                    <a:pt x="106" y="49"/>
                  </a:lnTo>
                  <a:lnTo>
                    <a:pt x="102" y="38"/>
                  </a:lnTo>
                  <a:lnTo>
                    <a:pt x="96" y="31"/>
                  </a:lnTo>
                  <a:lnTo>
                    <a:pt x="89" y="26"/>
                  </a:lnTo>
                  <a:lnTo>
                    <a:pt x="80" y="23"/>
                  </a:lnTo>
                  <a:lnTo>
                    <a:pt x="71" y="23"/>
                  </a:lnTo>
                  <a:close/>
                  <a:moveTo>
                    <a:pt x="74" y="0"/>
                  </a:moveTo>
                  <a:lnTo>
                    <a:pt x="95" y="1"/>
                  </a:lnTo>
                  <a:lnTo>
                    <a:pt x="112" y="7"/>
                  </a:lnTo>
                  <a:lnTo>
                    <a:pt x="125" y="16"/>
                  </a:lnTo>
                  <a:lnTo>
                    <a:pt x="133" y="29"/>
                  </a:lnTo>
                  <a:lnTo>
                    <a:pt x="140" y="47"/>
                  </a:lnTo>
                  <a:lnTo>
                    <a:pt x="142" y="68"/>
                  </a:lnTo>
                  <a:lnTo>
                    <a:pt x="143" y="94"/>
                  </a:lnTo>
                  <a:lnTo>
                    <a:pt x="143" y="110"/>
                  </a:lnTo>
                  <a:lnTo>
                    <a:pt x="34" y="110"/>
                  </a:lnTo>
                  <a:lnTo>
                    <a:pt x="35" y="135"/>
                  </a:lnTo>
                  <a:lnTo>
                    <a:pt x="39" y="152"/>
                  </a:lnTo>
                  <a:lnTo>
                    <a:pt x="44" y="163"/>
                  </a:lnTo>
                  <a:lnTo>
                    <a:pt x="52" y="171"/>
                  </a:lnTo>
                  <a:lnTo>
                    <a:pt x="61" y="174"/>
                  </a:lnTo>
                  <a:lnTo>
                    <a:pt x="73" y="176"/>
                  </a:lnTo>
                  <a:lnTo>
                    <a:pt x="85" y="173"/>
                  </a:lnTo>
                  <a:lnTo>
                    <a:pt x="94" y="168"/>
                  </a:lnTo>
                  <a:lnTo>
                    <a:pt x="101" y="160"/>
                  </a:lnTo>
                  <a:lnTo>
                    <a:pt x="105" y="150"/>
                  </a:lnTo>
                  <a:lnTo>
                    <a:pt x="107" y="138"/>
                  </a:lnTo>
                  <a:lnTo>
                    <a:pt x="142" y="138"/>
                  </a:lnTo>
                  <a:lnTo>
                    <a:pt x="140" y="158"/>
                  </a:lnTo>
                  <a:lnTo>
                    <a:pt x="133" y="174"/>
                  </a:lnTo>
                  <a:lnTo>
                    <a:pt x="123" y="186"/>
                  </a:lnTo>
                  <a:lnTo>
                    <a:pt x="110" y="194"/>
                  </a:lnTo>
                  <a:lnTo>
                    <a:pt x="94" y="199"/>
                  </a:lnTo>
                  <a:lnTo>
                    <a:pt x="74" y="202"/>
                  </a:lnTo>
                  <a:lnTo>
                    <a:pt x="60" y="200"/>
                  </a:lnTo>
                  <a:lnTo>
                    <a:pt x="48" y="199"/>
                  </a:lnTo>
                  <a:lnTo>
                    <a:pt x="37" y="195"/>
                  </a:lnTo>
                  <a:lnTo>
                    <a:pt x="27" y="189"/>
                  </a:lnTo>
                  <a:lnTo>
                    <a:pt x="17" y="179"/>
                  </a:lnTo>
                  <a:lnTo>
                    <a:pt x="11" y="167"/>
                  </a:lnTo>
                  <a:lnTo>
                    <a:pt x="5" y="150"/>
                  </a:lnTo>
                  <a:lnTo>
                    <a:pt x="1" y="129"/>
                  </a:lnTo>
                  <a:lnTo>
                    <a:pt x="0" y="104"/>
                  </a:lnTo>
                  <a:lnTo>
                    <a:pt x="1" y="85"/>
                  </a:lnTo>
                  <a:lnTo>
                    <a:pt x="2" y="67"/>
                  </a:lnTo>
                  <a:lnTo>
                    <a:pt x="5" y="51"/>
                  </a:lnTo>
                  <a:lnTo>
                    <a:pt x="8" y="37"/>
                  </a:lnTo>
                  <a:lnTo>
                    <a:pt x="16" y="23"/>
                  </a:lnTo>
                  <a:lnTo>
                    <a:pt x="24" y="13"/>
                  </a:lnTo>
                  <a:lnTo>
                    <a:pt x="38" y="6"/>
                  </a:lnTo>
                  <a:lnTo>
                    <a:pt x="54" y="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62" name="Freeform 35">
              <a:extLst>
                <a:ext uri="{FF2B5EF4-FFF2-40B4-BE49-F238E27FC236}">
                  <a16:creationId xmlns:a16="http://schemas.microsoft.com/office/drawing/2014/main" id="{6D15239C-C42C-D34F-BF45-E7592A1AB8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5389" y="3181351"/>
              <a:ext cx="87313" cy="103188"/>
            </a:xfrm>
            <a:custGeom>
              <a:avLst/>
              <a:gdLst>
                <a:gd name="T0" fmla="*/ 2147483646 w 166"/>
                <a:gd name="T1" fmla="*/ 0 h 195"/>
                <a:gd name="T2" fmla="*/ 2147483646 w 166"/>
                <a:gd name="T3" fmla="*/ 0 h 195"/>
                <a:gd name="T4" fmla="*/ 2147483646 w 166"/>
                <a:gd name="T5" fmla="*/ 2147483646 h 195"/>
                <a:gd name="T6" fmla="*/ 2147483646 w 166"/>
                <a:gd name="T7" fmla="*/ 0 h 195"/>
                <a:gd name="T8" fmla="*/ 2147483646 w 166"/>
                <a:gd name="T9" fmla="*/ 0 h 195"/>
                <a:gd name="T10" fmla="*/ 2147483646 w 166"/>
                <a:gd name="T11" fmla="*/ 2147483646 h 195"/>
                <a:gd name="T12" fmla="*/ 2147483646 w 166"/>
                <a:gd name="T13" fmla="*/ 2147483646 h 195"/>
                <a:gd name="T14" fmla="*/ 2147483646 w 166"/>
                <a:gd name="T15" fmla="*/ 2147483646 h 195"/>
                <a:gd name="T16" fmla="*/ 2147483646 w 166"/>
                <a:gd name="T17" fmla="*/ 2147483646 h 195"/>
                <a:gd name="T18" fmla="*/ 2147483646 w 166"/>
                <a:gd name="T19" fmla="*/ 2147483646 h 195"/>
                <a:gd name="T20" fmla="*/ 0 w 166"/>
                <a:gd name="T21" fmla="*/ 2147483646 h 195"/>
                <a:gd name="T22" fmla="*/ 2147483646 w 166"/>
                <a:gd name="T23" fmla="*/ 2147483646 h 195"/>
                <a:gd name="T24" fmla="*/ 2147483646 w 166"/>
                <a:gd name="T25" fmla="*/ 0 h 1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6" h="195">
                  <a:moveTo>
                    <a:pt x="5" y="0"/>
                  </a:moveTo>
                  <a:lnTo>
                    <a:pt x="46" y="0"/>
                  </a:lnTo>
                  <a:lnTo>
                    <a:pt x="83" y="70"/>
                  </a:lnTo>
                  <a:lnTo>
                    <a:pt x="123" y="0"/>
                  </a:lnTo>
                  <a:lnTo>
                    <a:pt x="160" y="0"/>
                  </a:lnTo>
                  <a:lnTo>
                    <a:pt x="102" y="93"/>
                  </a:lnTo>
                  <a:lnTo>
                    <a:pt x="166" y="195"/>
                  </a:lnTo>
                  <a:lnTo>
                    <a:pt x="125" y="195"/>
                  </a:lnTo>
                  <a:lnTo>
                    <a:pt x="79" y="114"/>
                  </a:lnTo>
                  <a:lnTo>
                    <a:pt x="38" y="195"/>
                  </a:lnTo>
                  <a:lnTo>
                    <a:pt x="0" y="195"/>
                  </a:lnTo>
                  <a:lnTo>
                    <a:pt x="61" y="9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63" name="Freeform 36">
              <a:extLst>
                <a:ext uri="{FF2B5EF4-FFF2-40B4-BE49-F238E27FC236}">
                  <a16:creationId xmlns:a16="http://schemas.microsoft.com/office/drawing/2014/main" id="{257CD898-C9A3-6A41-BDC7-F88D2E4133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41752" y="3136901"/>
              <a:ext cx="19050" cy="147638"/>
            </a:xfrm>
            <a:custGeom>
              <a:avLst/>
              <a:gdLst>
                <a:gd name="T0" fmla="*/ 2147483646 w 36"/>
                <a:gd name="T1" fmla="*/ 2147483646 h 279"/>
                <a:gd name="T2" fmla="*/ 2147483646 w 36"/>
                <a:gd name="T3" fmla="*/ 2147483646 h 279"/>
                <a:gd name="T4" fmla="*/ 2147483646 w 36"/>
                <a:gd name="T5" fmla="*/ 2147483646 h 279"/>
                <a:gd name="T6" fmla="*/ 2147483646 w 36"/>
                <a:gd name="T7" fmla="*/ 2147483646 h 279"/>
                <a:gd name="T8" fmla="*/ 2147483646 w 36"/>
                <a:gd name="T9" fmla="*/ 2147483646 h 279"/>
                <a:gd name="T10" fmla="*/ 0 w 36"/>
                <a:gd name="T11" fmla="*/ 0 h 279"/>
                <a:gd name="T12" fmla="*/ 2147483646 w 36"/>
                <a:gd name="T13" fmla="*/ 0 h 279"/>
                <a:gd name="T14" fmla="*/ 2147483646 w 36"/>
                <a:gd name="T15" fmla="*/ 2147483646 h 279"/>
                <a:gd name="T16" fmla="*/ 0 w 36"/>
                <a:gd name="T17" fmla="*/ 2147483646 h 279"/>
                <a:gd name="T18" fmla="*/ 0 w 36"/>
                <a:gd name="T19" fmla="*/ 0 h 2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279">
                  <a:moveTo>
                    <a:pt x="2" y="84"/>
                  </a:moveTo>
                  <a:lnTo>
                    <a:pt x="33" y="84"/>
                  </a:lnTo>
                  <a:lnTo>
                    <a:pt x="33" y="279"/>
                  </a:lnTo>
                  <a:lnTo>
                    <a:pt x="2" y="279"/>
                  </a:lnTo>
                  <a:lnTo>
                    <a:pt x="2" y="84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36" y="35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64" name="Freeform 37">
              <a:extLst>
                <a:ext uri="{FF2B5EF4-FFF2-40B4-BE49-F238E27FC236}">
                  <a16:creationId xmlns:a16="http://schemas.microsoft.com/office/drawing/2014/main" id="{E6F05B89-3C2D-FF49-A3F9-8FC71C3E82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7789" y="3136901"/>
              <a:ext cx="74613" cy="147638"/>
            </a:xfrm>
            <a:custGeom>
              <a:avLst/>
              <a:gdLst>
                <a:gd name="T0" fmla="*/ 0 w 143"/>
                <a:gd name="T1" fmla="*/ 0 h 279"/>
                <a:gd name="T2" fmla="*/ 2147483646 w 143"/>
                <a:gd name="T3" fmla="*/ 0 h 279"/>
                <a:gd name="T4" fmla="*/ 2147483646 w 143"/>
                <a:gd name="T5" fmla="*/ 2147483646 h 279"/>
                <a:gd name="T6" fmla="*/ 2147483646 w 143"/>
                <a:gd name="T7" fmla="*/ 2147483646 h 279"/>
                <a:gd name="T8" fmla="*/ 2147483646 w 143"/>
                <a:gd name="T9" fmla="*/ 2147483646 h 279"/>
                <a:gd name="T10" fmla="*/ 2147483646 w 143"/>
                <a:gd name="T11" fmla="*/ 2147483646 h 279"/>
                <a:gd name="T12" fmla="*/ 2147483646 w 143"/>
                <a:gd name="T13" fmla="*/ 2147483646 h 279"/>
                <a:gd name="T14" fmla="*/ 2147483646 w 143"/>
                <a:gd name="T15" fmla="*/ 2147483646 h 279"/>
                <a:gd name="T16" fmla="*/ 2147483646 w 143"/>
                <a:gd name="T17" fmla="*/ 2147483646 h 279"/>
                <a:gd name="T18" fmla="*/ 2147483646 w 143"/>
                <a:gd name="T19" fmla="*/ 2147483646 h 279"/>
                <a:gd name="T20" fmla="*/ 2147483646 w 143"/>
                <a:gd name="T21" fmla="*/ 2147483646 h 279"/>
                <a:gd name="T22" fmla="*/ 2147483646 w 143"/>
                <a:gd name="T23" fmla="*/ 2147483646 h 279"/>
                <a:gd name="T24" fmla="*/ 0 w 143"/>
                <a:gd name="T25" fmla="*/ 2147483646 h 279"/>
                <a:gd name="T26" fmla="*/ 0 w 143"/>
                <a:gd name="T27" fmla="*/ 0 h 2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3" h="279">
                  <a:moveTo>
                    <a:pt x="0" y="0"/>
                  </a:moveTo>
                  <a:lnTo>
                    <a:pt x="33" y="0"/>
                  </a:lnTo>
                  <a:lnTo>
                    <a:pt x="33" y="167"/>
                  </a:lnTo>
                  <a:lnTo>
                    <a:pt x="34" y="167"/>
                  </a:lnTo>
                  <a:lnTo>
                    <a:pt x="92" y="84"/>
                  </a:lnTo>
                  <a:lnTo>
                    <a:pt x="131" y="84"/>
                  </a:lnTo>
                  <a:lnTo>
                    <a:pt x="66" y="167"/>
                  </a:lnTo>
                  <a:lnTo>
                    <a:pt x="143" y="279"/>
                  </a:lnTo>
                  <a:lnTo>
                    <a:pt x="102" y="279"/>
                  </a:lnTo>
                  <a:lnTo>
                    <a:pt x="34" y="170"/>
                  </a:lnTo>
                  <a:lnTo>
                    <a:pt x="33" y="170"/>
                  </a:lnTo>
                  <a:lnTo>
                    <a:pt x="33" y="279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65" name="Freeform 38">
              <a:extLst>
                <a:ext uri="{FF2B5EF4-FFF2-40B4-BE49-F238E27FC236}">
                  <a16:creationId xmlns:a16="http://schemas.microsoft.com/office/drawing/2014/main" id="{B5444B22-D7E3-F246-BBD7-D45B5A7AA1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73514" y="3179763"/>
              <a:ext cx="77788" cy="106363"/>
            </a:xfrm>
            <a:custGeom>
              <a:avLst/>
              <a:gdLst>
                <a:gd name="T0" fmla="*/ 2147483646 w 147"/>
                <a:gd name="T1" fmla="*/ 2147483646 h 202"/>
                <a:gd name="T2" fmla="*/ 2147483646 w 147"/>
                <a:gd name="T3" fmla="*/ 2147483646 h 202"/>
                <a:gd name="T4" fmla="*/ 2147483646 w 147"/>
                <a:gd name="T5" fmla="*/ 2147483646 h 202"/>
                <a:gd name="T6" fmla="*/ 2147483646 w 147"/>
                <a:gd name="T7" fmla="*/ 2147483646 h 202"/>
                <a:gd name="T8" fmla="*/ 2147483646 w 147"/>
                <a:gd name="T9" fmla="*/ 2147483646 h 202"/>
                <a:gd name="T10" fmla="*/ 2147483646 w 147"/>
                <a:gd name="T11" fmla="*/ 2147483646 h 202"/>
                <a:gd name="T12" fmla="*/ 2147483646 w 147"/>
                <a:gd name="T13" fmla="*/ 2147483646 h 202"/>
                <a:gd name="T14" fmla="*/ 2147483646 w 147"/>
                <a:gd name="T15" fmla="*/ 2147483646 h 202"/>
                <a:gd name="T16" fmla="*/ 2147483646 w 147"/>
                <a:gd name="T17" fmla="*/ 2147483646 h 202"/>
                <a:gd name="T18" fmla="*/ 2147483646 w 147"/>
                <a:gd name="T19" fmla="*/ 2147483646 h 202"/>
                <a:gd name="T20" fmla="*/ 2147483646 w 147"/>
                <a:gd name="T21" fmla="*/ 2147483646 h 202"/>
                <a:gd name="T22" fmla="*/ 2147483646 w 147"/>
                <a:gd name="T23" fmla="*/ 2147483646 h 202"/>
                <a:gd name="T24" fmla="*/ 2147483646 w 147"/>
                <a:gd name="T25" fmla="*/ 2147483646 h 202"/>
                <a:gd name="T26" fmla="*/ 2147483646 w 147"/>
                <a:gd name="T27" fmla="*/ 2147483646 h 202"/>
                <a:gd name="T28" fmla="*/ 2147483646 w 147"/>
                <a:gd name="T29" fmla="*/ 2147483646 h 202"/>
                <a:gd name="T30" fmla="*/ 2147483646 w 147"/>
                <a:gd name="T31" fmla="*/ 2147483646 h 202"/>
                <a:gd name="T32" fmla="*/ 2147483646 w 147"/>
                <a:gd name="T33" fmla="*/ 2147483646 h 202"/>
                <a:gd name="T34" fmla="*/ 2147483646 w 147"/>
                <a:gd name="T35" fmla="*/ 2147483646 h 202"/>
                <a:gd name="T36" fmla="*/ 2147483646 w 147"/>
                <a:gd name="T37" fmla="*/ 2147483646 h 202"/>
                <a:gd name="T38" fmla="*/ 2147483646 w 147"/>
                <a:gd name="T39" fmla="*/ 2147483646 h 202"/>
                <a:gd name="T40" fmla="*/ 2147483646 w 147"/>
                <a:gd name="T41" fmla="*/ 2147483646 h 202"/>
                <a:gd name="T42" fmla="*/ 2147483646 w 147"/>
                <a:gd name="T43" fmla="*/ 2147483646 h 202"/>
                <a:gd name="T44" fmla="*/ 2147483646 w 147"/>
                <a:gd name="T45" fmla="*/ 2147483646 h 202"/>
                <a:gd name="T46" fmla="*/ 2147483646 w 147"/>
                <a:gd name="T47" fmla="*/ 2147483646 h 202"/>
                <a:gd name="T48" fmla="*/ 2147483646 w 147"/>
                <a:gd name="T49" fmla="*/ 2147483646 h 202"/>
                <a:gd name="T50" fmla="*/ 2147483646 w 147"/>
                <a:gd name="T51" fmla="*/ 0 h 202"/>
                <a:gd name="T52" fmla="*/ 2147483646 w 147"/>
                <a:gd name="T53" fmla="*/ 2147483646 h 202"/>
                <a:gd name="T54" fmla="*/ 2147483646 w 147"/>
                <a:gd name="T55" fmla="*/ 2147483646 h 202"/>
                <a:gd name="T56" fmla="*/ 2147483646 w 147"/>
                <a:gd name="T57" fmla="*/ 2147483646 h 202"/>
                <a:gd name="T58" fmla="*/ 2147483646 w 147"/>
                <a:gd name="T59" fmla="*/ 2147483646 h 202"/>
                <a:gd name="T60" fmla="*/ 2147483646 w 147"/>
                <a:gd name="T61" fmla="*/ 2147483646 h 202"/>
                <a:gd name="T62" fmla="*/ 2147483646 w 147"/>
                <a:gd name="T63" fmla="*/ 2147483646 h 202"/>
                <a:gd name="T64" fmla="*/ 2147483646 w 147"/>
                <a:gd name="T65" fmla="*/ 2147483646 h 202"/>
                <a:gd name="T66" fmla="*/ 2147483646 w 147"/>
                <a:gd name="T67" fmla="*/ 2147483646 h 202"/>
                <a:gd name="T68" fmla="*/ 2147483646 w 147"/>
                <a:gd name="T69" fmla="*/ 2147483646 h 202"/>
                <a:gd name="T70" fmla="*/ 2147483646 w 147"/>
                <a:gd name="T71" fmla="*/ 2147483646 h 202"/>
                <a:gd name="T72" fmla="*/ 2147483646 w 147"/>
                <a:gd name="T73" fmla="*/ 2147483646 h 202"/>
                <a:gd name="T74" fmla="*/ 2147483646 w 147"/>
                <a:gd name="T75" fmla="*/ 2147483646 h 202"/>
                <a:gd name="T76" fmla="*/ 2147483646 w 147"/>
                <a:gd name="T77" fmla="*/ 2147483646 h 202"/>
                <a:gd name="T78" fmla="*/ 2147483646 w 147"/>
                <a:gd name="T79" fmla="*/ 2147483646 h 202"/>
                <a:gd name="T80" fmla="*/ 2147483646 w 147"/>
                <a:gd name="T81" fmla="*/ 2147483646 h 202"/>
                <a:gd name="T82" fmla="*/ 2147483646 w 147"/>
                <a:gd name="T83" fmla="*/ 2147483646 h 202"/>
                <a:gd name="T84" fmla="*/ 2147483646 w 147"/>
                <a:gd name="T85" fmla="*/ 2147483646 h 202"/>
                <a:gd name="T86" fmla="*/ 2147483646 w 147"/>
                <a:gd name="T87" fmla="*/ 2147483646 h 202"/>
                <a:gd name="T88" fmla="*/ 2147483646 w 147"/>
                <a:gd name="T89" fmla="*/ 2147483646 h 202"/>
                <a:gd name="T90" fmla="*/ 2147483646 w 147"/>
                <a:gd name="T91" fmla="*/ 2147483646 h 202"/>
                <a:gd name="T92" fmla="*/ 2147483646 w 147"/>
                <a:gd name="T93" fmla="*/ 2147483646 h 202"/>
                <a:gd name="T94" fmla="*/ 2147483646 w 147"/>
                <a:gd name="T95" fmla="*/ 2147483646 h 202"/>
                <a:gd name="T96" fmla="*/ 2147483646 w 147"/>
                <a:gd name="T97" fmla="*/ 2147483646 h 202"/>
                <a:gd name="T98" fmla="*/ 2147483646 w 147"/>
                <a:gd name="T99" fmla="*/ 2147483646 h 202"/>
                <a:gd name="T100" fmla="*/ 2147483646 w 147"/>
                <a:gd name="T101" fmla="*/ 2147483646 h 202"/>
                <a:gd name="T102" fmla="*/ 2147483646 w 147"/>
                <a:gd name="T103" fmla="*/ 2147483646 h 202"/>
                <a:gd name="T104" fmla="*/ 0 w 147"/>
                <a:gd name="T105" fmla="*/ 2147483646 h 202"/>
                <a:gd name="T106" fmla="*/ 0 w 147"/>
                <a:gd name="T107" fmla="*/ 2147483646 h 202"/>
                <a:gd name="T108" fmla="*/ 2147483646 w 147"/>
                <a:gd name="T109" fmla="*/ 2147483646 h 202"/>
                <a:gd name="T110" fmla="*/ 2147483646 w 147"/>
                <a:gd name="T111" fmla="*/ 2147483646 h 202"/>
                <a:gd name="T112" fmla="*/ 2147483646 w 147"/>
                <a:gd name="T113" fmla="*/ 2147483646 h 202"/>
                <a:gd name="T114" fmla="*/ 2147483646 w 147"/>
                <a:gd name="T115" fmla="*/ 2147483646 h 202"/>
                <a:gd name="T116" fmla="*/ 2147483646 w 147"/>
                <a:gd name="T117" fmla="*/ 2147483646 h 202"/>
                <a:gd name="T118" fmla="*/ 2147483646 w 147"/>
                <a:gd name="T119" fmla="*/ 2147483646 h 202"/>
                <a:gd name="T120" fmla="*/ 2147483646 w 147"/>
                <a:gd name="T121" fmla="*/ 2147483646 h 202"/>
                <a:gd name="T122" fmla="*/ 2147483646 w 147"/>
                <a:gd name="T123" fmla="*/ 0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7" h="202">
                  <a:moveTo>
                    <a:pt x="74" y="25"/>
                  </a:moveTo>
                  <a:lnTo>
                    <a:pt x="62" y="26"/>
                  </a:lnTo>
                  <a:lnTo>
                    <a:pt x="52" y="29"/>
                  </a:lnTo>
                  <a:lnTo>
                    <a:pt x="45" y="37"/>
                  </a:lnTo>
                  <a:lnTo>
                    <a:pt x="38" y="49"/>
                  </a:lnTo>
                  <a:lnTo>
                    <a:pt x="35" y="67"/>
                  </a:lnTo>
                  <a:lnTo>
                    <a:pt x="33" y="90"/>
                  </a:lnTo>
                  <a:lnTo>
                    <a:pt x="33" y="117"/>
                  </a:lnTo>
                  <a:lnTo>
                    <a:pt x="36" y="140"/>
                  </a:lnTo>
                  <a:lnTo>
                    <a:pt x="41" y="156"/>
                  </a:lnTo>
                  <a:lnTo>
                    <a:pt x="48" y="167"/>
                  </a:lnTo>
                  <a:lnTo>
                    <a:pt x="59" y="173"/>
                  </a:lnTo>
                  <a:lnTo>
                    <a:pt x="74" y="176"/>
                  </a:lnTo>
                  <a:lnTo>
                    <a:pt x="88" y="173"/>
                  </a:lnTo>
                  <a:lnTo>
                    <a:pt x="99" y="167"/>
                  </a:lnTo>
                  <a:lnTo>
                    <a:pt x="106" y="156"/>
                  </a:lnTo>
                  <a:lnTo>
                    <a:pt x="111" y="140"/>
                  </a:lnTo>
                  <a:lnTo>
                    <a:pt x="114" y="117"/>
                  </a:lnTo>
                  <a:lnTo>
                    <a:pt x="115" y="90"/>
                  </a:lnTo>
                  <a:lnTo>
                    <a:pt x="113" y="67"/>
                  </a:lnTo>
                  <a:lnTo>
                    <a:pt x="109" y="49"/>
                  </a:lnTo>
                  <a:lnTo>
                    <a:pt x="103" y="37"/>
                  </a:lnTo>
                  <a:lnTo>
                    <a:pt x="95" y="29"/>
                  </a:lnTo>
                  <a:lnTo>
                    <a:pt x="85" y="26"/>
                  </a:lnTo>
                  <a:lnTo>
                    <a:pt x="74" y="25"/>
                  </a:lnTo>
                  <a:close/>
                  <a:moveTo>
                    <a:pt x="74" y="0"/>
                  </a:moveTo>
                  <a:lnTo>
                    <a:pt x="94" y="1"/>
                  </a:lnTo>
                  <a:lnTo>
                    <a:pt x="110" y="6"/>
                  </a:lnTo>
                  <a:lnTo>
                    <a:pt x="123" y="13"/>
                  </a:lnTo>
                  <a:lnTo>
                    <a:pt x="133" y="23"/>
                  </a:lnTo>
                  <a:lnTo>
                    <a:pt x="139" y="37"/>
                  </a:lnTo>
                  <a:lnTo>
                    <a:pt x="144" y="51"/>
                  </a:lnTo>
                  <a:lnTo>
                    <a:pt x="146" y="67"/>
                  </a:lnTo>
                  <a:lnTo>
                    <a:pt x="147" y="85"/>
                  </a:lnTo>
                  <a:lnTo>
                    <a:pt x="147" y="104"/>
                  </a:lnTo>
                  <a:lnTo>
                    <a:pt x="146" y="129"/>
                  </a:lnTo>
                  <a:lnTo>
                    <a:pt x="144" y="150"/>
                  </a:lnTo>
                  <a:lnTo>
                    <a:pt x="137" y="167"/>
                  </a:lnTo>
                  <a:lnTo>
                    <a:pt x="130" y="179"/>
                  </a:lnTo>
                  <a:lnTo>
                    <a:pt x="121" y="189"/>
                  </a:lnTo>
                  <a:lnTo>
                    <a:pt x="111" y="195"/>
                  </a:lnTo>
                  <a:lnTo>
                    <a:pt x="100" y="199"/>
                  </a:lnTo>
                  <a:lnTo>
                    <a:pt x="87" y="200"/>
                  </a:lnTo>
                  <a:lnTo>
                    <a:pt x="74" y="202"/>
                  </a:lnTo>
                  <a:lnTo>
                    <a:pt x="61" y="200"/>
                  </a:lnTo>
                  <a:lnTo>
                    <a:pt x="48" y="199"/>
                  </a:lnTo>
                  <a:lnTo>
                    <a:pt x="36" y="195"/>
                  </a:lnTo>
                  <a:lnTo>
                    <a:pt x="26" y="189"/>
                  </a:lnTo>
                  <a:lnTo>
                    <a:pt x="17" y="179"/>
                  </a:lnTo>
                  <a:lnTo>
                    <a:pt x="10" y="167"/>
                  </a:lnTo>
                  <a:lnTo>
                    <a:pt x="5" y="150"/>
                  </a:lnTo>
                  <a:lnTo>
                    <a:pt x="1" y="129"/>
                  </a:lnTo>
                  <a:lnTo>
                    <a:pt x="0" y="104"/>
                  </a:lnTo>
                  <a:lnTo>
                    <a:pt x="0" y="85"/>
                  </a:lnTo>
                  <a:lnTo>
                    <a:pt x="1" y="67"/>
                  </a:lnTo>
                  <a:lnTo>
                    <a:pt x="4" y="51"/>
                  </a:lnTo>
                  <a:lnTo>
                    <a:pt x="9" y="37"/>
                  </a:lnTo>
                  <a:lnTo>
                    <a:pt x="15" y="23"/>
                  </a:lnTo>
                  <a:lnTo>
                    <a:pt x="25" y="13"/>
                  </a:lnTo>
                  <a:lnTo>
                    <a:pt x="37" y="6"/>
                  </a:lnTo>
                  <a:lnTo>
                    <a:pt x="53" y="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A9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49" r:id="rId2"/>
    <p:sldLayoutId id="214748445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0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0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0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0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0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11160" algn="ctr" rtl="0" fontAlgn="base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6pPr>
      <a:lvl7pPr marL="822320" algn="ctr" rtl="0" fontAlgn="base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7pPr>
      <a:lvl8pPr marL="1233480" algn="ctr" rtl="0" fontAlgn="base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8pPr>
      <a:lvl9pPr marL="1644640" algn="ctr" rtl="0" fontAlgn="base">
        <a:spcBef>
          <a:spcPct val="0"/>
        </a:spcBef>
        <a:spcAft>
          <a:spcPct val="0"/>
        </a:spcAft>
        <a:buFont typeface="Arial" charset="0"/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defRPr lang="de-DE" kern="1200" dirty="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666750" indent="-255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Arial" charset="0"/>
        </a:defRPr>
      </a:lvl2pPr>
      <a:lvl3pPr marL="1027113" indent="-2047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Arial" charset="0"/>
        </a:defRPr>
      </a:lvl3pPr>
      <a:lvl4pPr marL="1438275" indent="-2047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Arial" charset="0"/>
        </a:defRPr>
      </a:lvl4pPr>
      <a:lvl5pPr marL="1849438" indent="-2047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Arial" charset="0"/>
        </a:defRPr>
      </a:lvl5pPr>
      <a:lvl6pPr marL="2261380" indent="-205580" algn="l" defTabSz="822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2540" indent="-205580" algn="l" defTabSz="822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3700" indent="-205580" algn="l" defTabSz="822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4860" indent="-205580" algn="l" defTabSz="8223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464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580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696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12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9280" algn="l" defTabSz="822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BE9FE4D-6770-1B42-B04B-29A9DF26D4D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EA4F934-A928-0448-8978-C0F0EC0F99EC}" type="slidenum">
              <a:rPr lang="de-DE" altLang="es-MX" smtClean="0"/>
              <a:pPr>
                <a:defRPr/>
              </a:pPr>
              <a:t>1</a:t>
            </a:fld>
            <a:endParaRPr lang="de-DE" altLang="es-MX"/>
          </a:p>
        </p:txBody>
      </p:sp>
      <p:sp>
        <p:nvSpPr>
          <p:cNvPr id="5" name="Marcador de pie de página 1">
            <a:extLst>
              <a:ext uri="{FF2B5EF4-FFF2-40B4-BE49-F238E27FC236}">
                <a16:creationId xmlns:a16="http://schemas.microsoft.com/office/drawing/2014/main" id="{A6B271A6-D4D0-1544-90C0-36002E3BCBCF}"/>
              </a:ext>
            </a:extLst>
          </p:cNvPr>
          <p:cNvSpPr txBox="1">
            <a:spLocks/>
          </p:cNvSpPr>
          <p:nvPr/>
        </p:nvSpPr>
        <p:spPr>
          <a:xfrm>
            <a:off x="739993" y="1706331"/>
            <a:ext cx="7814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Arial Narrow"/>
                <a:ea typeface="MS PGothic" panose="020B0600070205080204" pitchFamily="34" charset="-128"/>
                <a:cs typeface="Arial Narrow"/>
              </a:defRPr>
            </a:lvl1pPr>
            <a:lvl2pPr marL="409575" indent="47625" algn="l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820738" indent="93663" algn="l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231900" indent="139700" algn="l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643063" indent="185738" algn="l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900" kern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900" kern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900" kern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900" kern="12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s-MX" altLang="es-MX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Neue Corona – Fâlle in Deutschland und Mexiko</a:t>
            </a:r>
          </a:p>
          <a:p>
            <a:pPr>
              <a:defRPr/>
            </a:pPr>
            <a:r>
              <a:rPr lang="es-MX" altLang="es-MX" sz="1200" dirty="0"/>
              <a:t>Gemeldete Neuinfektionen pro Tag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A01AA2-18CD-264D-AE50-0C012EC55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993" y="1246861"/>
            <a:ext cx="71469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MX" altLang="es-MX" sz="2400" dirty="0">
                <a:solidFill>
                  <a:schemeClr val="tx1"/>
                </a:solidFill>
                <a:latin typeface="Calibri" panose="020F0502020204030204" pitchFamily="34" charset="0"/>
              </a:rPr>
              <a:t>Corona-Lage in Mexiko: Entwicklung der Pandemie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36C2BF2-68F6-3844-8A10-2E88D5E76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6229705"/>
            <a:ext cx="7869238" cy="40569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MX" altLang="es-MX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Quellen:</a:t>
            </a:r>
          </a:p>
          <a:p>
            <a:pPr>
              <a:defRPr/>
            </a:pPr>
            <a:r>
              <a:rPr lang="es-MX" altLang="es-MX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Darstellung f</a:t>
            </a:r>
            <a:r>
              <a:rPr lang="es-MX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s-MX" altLang="es-MX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Deutschland: BR24-Newsletter vom 18. April. 2022 mit weiterem Quellenverweis.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MX" altLang="es-MX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Kurve f</a:t>
            </a:r>
            <a:r>
              <a:rPr lang="es-MX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s-MX" altLang="es-MX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Mexiko: Entwurf BYRepMX mit Zahlen des MX Bundesgesundheitsministeriums.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3B1F6B-DB57-5BCC-2871-0695458B1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74" y="1456966"/>
            <a:ext cx="7765744" cy="488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9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número de diapositiva 2">
            <a:extLst>
              <a:ext uri="{FF2B5EF4-FFF2-40B4-BE49-F238E27FC236}">
                <a16:creationId xmlns:a16="http://schemas.microsoft.com/office/drawing/2014/main" id="{1D423710-BAC5-5A4F-B100-D157573873FA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8EA8051-3FCF-0D4D-A153-B23148759C19}" type="slidenum">
              <a:rPr lang="de-DE" altLang="es-MX" smtClean="0">
                <a:ea typeface="MS PGothic" panose="020B0600070205080204" pitchFamily="34" charset="-128"/>
              </a:rPr>
              <a:pPr/>
              <a:t>2</a:t>
            </a:fld>
            <a:endParaRPr lang="de-DE" altLang="es-MX">
              <a:ea typeface="MS PGothic" panose="020B0600070205080204" pitchFamily="34" charset="-128"/>
            </a:endParaRPr>
          </a:p>
        </p:txBody>
      </p:sp>
      <p:sp>
        <p:nvSpPr>
          <p:cNvPr id="10243" name="Título 1">
            <a:extLst>
              <a:ext uri="{FF2B5EF4-FFF2-40B4-BE49-F238E27FC236}">
                <a16:creationId xmlns:a16="http://schemas.microsoft.com/office/drawing/2014/main" id="{0C4668D6-1151-FE43-AF2F-3C06B410D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1227138"/>
            <a:ext cx="71469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MX" altLang="es-MX" sz="2400" dirty="0">
                <a:solidFill>
                  <a:schemeClr val="tx1"/>
                </a:solidFill>
                <a:latin typeface="Calibri" panose="020F0502020204030204" pitchFamily="34" charset="0"/>
              </a:rPr>
              <a:t>Corona-Lage in Mexiko: Entwicklung der Pandemie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76D8552-66DF-FA4A-9883-C021E8EE2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6195172"/>
            <a:ext cx="6931025" cy="4603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MX" altLang="es-MX" sz="1100" dirty="0">
                <a:solidFill>
                  <a:schemeClr val="tx1"/>
                </a:solidFill>
                <a:latin typeface="+mn-lt"/>
              </a:rPr>
              <a:t>Quellen: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MX" altLang="es-MX" sz="1100" dirty="0">
                <a:solidFill>
                  <a:schemeClr val="tx1"/>
                </a:solidFill>
                <a:latin typeface="+mn-lt"/>
              </a:rPr>
              <a:t>Kurve f</a:t>
            </a:r>
            <a:r>
              <a:rPr lang="es-MX" sz="1100" dirty="0">
                <a:solidFill>
                  <a:schemeClr val="tx1"/>
                </a:solidFill>
                <a:latin typeface="+mn-lt"/>
              </a:rPr>
              <a:t>ü</a:t>
            </a:r>
            <a:r>
              <a:rPr lang="es-MX" altLang="es-MX" sz="1100" dirty="0">
                <a:solidFill>
                  <a:schemeClr val="tx1"/>
                </a:solidFill>
                <a:latin typeface="+mn-lt"/>
              </a:rPr>
              <a:t>r Mexiko: Entwurf BYRepMX mit Zahlen des MX Bundesgesundheitsministeriums.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DA741F-7DF3-DF41-8AC4-577ACEE76944}"/>
              </a:ext>
            </a:extLst>
          </p:cNvPr>
          <p:cNvSpPr/>
          <p:nvPr/>
        </p:nvSpPr>
        <p:spPr>
          <a:xfrm>
            <a:off x="5472113" y="5743575"/>
            <a:ext cx="90487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800" dirty="0">
                <a:solidFill>
                  <a:schemeClr val="bg1"/>
                </a:solidFill>
                <a:latin typeface="+mn-lt"/>
              </a:rPr>
              <a:t>Sterblichkeit in %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5878754-F6A0-E34F-B46E-B3C48729ADA6}"/>
              </a:ext>
            </a:extLst>
          </p:cNvPr>
          <p:cNvSpPr/>
          <p:nvPr/>
        </p:nvSpPr>
        <p:spPr>
          <a:xfrm>
            <a:off x="3453577" y="5925821"/>
            <a:ext cx="2377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+mn-lt"/>
              </a:rPr>
              <a:t>Kalenderwoche (KW</a:t>
            </a:r>
            <a:r>
              <a:rPr lang="es-MX" sz="2000" dirty="0"/>
              <a:t>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FCB7A4-E3EA-2C4B-B4B4-6C1563095E3A}"/>
              </a:ext>
            </a:extLst>
          </p:cNvPr>
          <p:cNvSpPr/>
          <p:nvPr/>
        </p:nvSpPr>
        <p:spPr>
          <a:xfrm rot="16200000">
            <a:off x="-1343710" y="3553672"/>
            <a:ext cx="3738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+mn-lt"/>
              </a:rPr>
              <a:t>Neue Fälle pro Tag (Durschschnitt)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48ECAB5-821F-7440-D698-2A7E981C7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6" y="962807"/>
            <a:ext cx="8418513" cy="509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1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FFB9416-5301-D845-82DB-E3984B24CF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EA4F934-A928-0448-8978-C0F0EC0F99EC}" type="slidenum">
              <a:rPr lang="de-DE" altLang="es-MX" smtClean="0"/>
              <a:pPr>
                <a:defRPr/>
              </a:pPr>
              <a:t>3</a:t>
            </a:fld>
            <a:endParaRPr lang="de-DE" alt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4509C08-B4FD-D843-8369-9960132589D6}"/>
              </a:ext>
            </a:extLst>
          </p:cNvPr>
          <p:cNvSpPr/>
          <p:nvPr/>
        </p:nvSpPr>
        <p:spPr>
          <a:xfrm>
            <a:off x="437320" y="6234013"/>
            <a:ext cx="74841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MX" altLang="es-MX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Quellen: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MX" altLang="es-MX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Kurve f</a:t>
            </a:r>
            <a:r>
              <a:rPr lang="es-MX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s-MX" altLang="es-MX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Mexiko: Entwurf BYRepMX mit Zahlen des MX Bundesgesundheitsministeriums.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B6A7268-6C4C-324F-997D-A40E3EDAF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1227138"/>
            <a:ext cx="71469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s-MX" altLang="es-MX" sz="2400" dirty="0">
                <a:solidFill>
                  <a:schemeClr val="tx1"/>
                </a:solidFill>
                <a:latin typeface="Calibri" panose="020F0502020204030204" pitchFamily="34" charset="0"/>
              </a:rPr>
              <a:t>Corona-Lage in Mexiko: Entwicklung der Pandemie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0DE03ED-F342-474B-A151-ADEA822B9AD2}"/>
              </a:ext>
            </a:extLst>
          </p:cNvPr>
          <p:cNvSpPr/>
          <p:nvPr/>
        </p:nvSpPr>
        <p:spPr>
          <a:xfrm>
            <a:off x="1133060" y="1562258"/>
            <a:ext cx="73251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Coronavirus: Aktuelle Zahlen für Mex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966CCE-4A15-2B7A-5139-FBD96D381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77210"/>
            <a:ext cx="8229600" cy="458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2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FFB9416-5301-D845-82DB-E3984B24CF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EA4F934-A928-0448-8978-C0F0EC0F99EC}" type="slidenum">
              <a:rPr lang="de-DE" altLang="es-MX" smtClean="0"/>
              <a:pPr>
                <a:defRPr/>
              </a:pPr>
              <a:t>4</a:t>
            </a:fld>
            <a:endParaRPr lang="de-DE" alt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C848880-E19C-EE49-912B-1930312E5BBB}"/>
              </a:ext>
            </a:extLst>
          </p:cNvPr>
          <p:cNvSpPr/>
          <p:nvPr/>
        </p:nvSpPr>
        <p:spPr>
          <a:xfrm>
            <a:off x="655982" y="1202673"/>
            <a:ext cx="9412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Corona in Mexiko: Gefährdungslage nach Ampel</a:t>
            </a:r>
            <a:endParaRPr lang="es-MX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4509C08-B4FD-D843-8369-9960132589D6}"/>
              </a:ext>
            </a:extLst>
          </p:cNvPr>
          <p:cNvSpPr/>
          <p:nvPr/>
        </p:nvSpPr>
        <p:spPr>
          <a:xfrm>
            <a:off x="437320" y="6234013"/>
            <a:ext cx="74841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MX" altLang="es-MX" sz="1100" dirty="0">
                <a:solidFill>
                  <a:schemeClr val="tx1"/>
                </a:solidFill>
                <a:cs typeface="Arial" panose="020B0604020202020204" pitchFamily="34" charset="0"/>
              </a:rPr>
              <a:t>Quellen: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MX" sz="1100" dirty="0">
                <a:solidFill>
                  <a:schemeClr val="tx1"/>
                </a:solidFill>
              </a:rPr>
              <a:t>Bundesgesundheitsministerium Mexikos</a:t>
            </a:r>
            <a:endParaRPr lang="es-MX" altLang="es-MX" sz="11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20DA11-69BC-A94A-8970-6953DA163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845"/>
            <a:ext cx="9144000" cy="54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9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55532A3-C6AD-AD40-98CD-7107723558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EA4F934-A928-0448-8978-C0F0EC0F99EC}" type="slidenum">
              <a:rPr lang="de-DE" altLang="es-MX" smtClean="0"/>
              <a:pPr>
                <a:defRPr/>
              </a:pPr>
              <a:t>5</a:t>
            </a:fld>
            <a:endParaRPr lang="de-DE" alt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4239110-20D3-E24C-A866-F272EFC60FB8}"/>
              </a:ext>
            </a:extLst>
          </p:cNvPr>
          <p:cNvSpPr/>
          <p:nvPr/>
        </p:nvSpPr>
        <p:spPr>
          <a:xfrm>
            <a:off x="655982" y="1202673"/>
            <a:ext cx="9412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Corona in Mexiko: Gefährdungslage nach Ampel</a:t>
            </a:r>
            <a:endParaRPr lang="es-MX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5ADF0F76-2FBC-E344-94DE-736A9B6CA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" y="1607511"/>
            <a:ext cx="8786191" cy="525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6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55532A3-C6AD-AD40-98CD-7107723558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EA4F934-A928-0448-8978-C0F0EC0F99EC}" type="slidenum">
              <a:rPr lang="de-DE" altLang="es-MX" smtClean="0"/>
              <a:pPr>
                <a:defRPr/>
              </a:pPr>
              <a:t>6</a:t>
            </a:fld>
            <a:endParaRPr lang="de-DE" alt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4239110-20D3-E24C-A866-F272EFC60FB8}"/>
              </a:ext>
            </a:extLst>
          </p:cNvPr>
          <p:cNvSpPr/>
          <p:nvPr/>
        </p:nvSpPr>
        <p:spPr>
          <a:xfrm>
            <a:off x="655982" y="1202673"/>
            <a:ext cx="9412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Corona in Mexiko: Gefährdungslage nach Ampel</a:t>
            </a:r>
            <a:endParaRPr lang="es-MX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5D42A6-1CBD-A04F-9534-4BE361569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505"/>
            <a:ext cx="9144000" cy="54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618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1"/>
</p:tagLst>
</file>

<file path=ppt/theme/theme1.xml><?xml version="1.0" encoding="utf-8"?>
<a:theme xmlns:a="http://schemas.openxmlformats.org/drawingml/2006/main" name="StMWI Repräsentanzen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3655</TotalTime>
  <Words>141</Words>
  <Application>Microsoft Macintosh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Times New Roman</vt:lpstr>
      <vt:lpstr>Wingdings</vt:lpstr>
      <vt:lpstr>StMWI Repräsentanzen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STMWIVT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Krämer Axel</dc:creator>
  <cp:lastModifiedBy>Baviera Mexiko</cp:lastModifiedBy>
  <cp:revision>658</cp:revision>
  <cp:lastPrinted>2014-02-26T07:16:49Z</cp:lastPrinted>
  <dcterms:created xsi:type="dcterms:W3CDTF">2005-02-18T07:56:42Z</dcterms:created>
  <dcterms:modified xsi:type="dcterms:W3CDTF">2022-04-25T17:26:50Z</dcterms:modified>
</cp:coreProperties>
</file>